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59" r:id="rId5"/>
    <p:sldId id="258" r:id="rId6"/>
    <p:sldId id="260" r:id="rId7"/>
    <p:sldId id="265" r:id="rId8"/>
    <p:sldId id="261" r:id="rId9"/>
    <p:sldId id="262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055B6BC-B045-4085-9D7C-89F9AE09EF2C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AF932FC-AB74-4BCD-9904-769FCBE9190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21"/>
            <a:ext cx="9202646" cy="687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1248" y="2029841"/>
            <a:ext cx="7772400" cy="1470025"/>
          </a:xfrm>
        </p:spPr>
        <p:txBody>
          <a:bodyPr/>
          <a:lstStyle/>
          <a:p>
            <a:r>
              <a:rPr lang="ru-RU" dirty="0" smtClean="0"/>
              <a:t>Чем занять ребёнка дома?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6736" y="3666744"/>
            <a:ext cx="6400800" cy="101498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Идеи простых развлечений для детей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43400" y="45140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/>
              <a:t>Автор – составитель</a:t>
            </a:r>
          </a:p>
          <a:p>
            <a:pPr algn="r"/>
            <a:r>
              <a:rPr lang="ru-RU" dirty="0" err="1" smtClean="0"/>
              <a:t>Серёдкина</a:t>
            </a:r>
            <a:r>
              <a:rPr lang="ru-RU" dirty="0" smtClean="0"/>
              <a:t> Марина Валерьевна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83373" y="6258068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Ярославль 2020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99032" y="317714"/>
            <a:ext cx="67665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Муниципальное дошкольное образовательное учреждение «Детский сад № 6»</a:t>
            </a:r>
            <a:r>
              <a:rPr lang="ru-RU" sz="8000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/>
            </a:r>
            <a:br>
              <a:rPr lang="ru-RU" sz="8000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0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7632" y="416159"/>
            <a:ext cx="5870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игр нужны игрушки. Совсем не обязательно дорогостоящие, магазинные. Игрушки можно сделать своими руками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46" y="1893487"/>
            <a:ext cx="4005453" cy="300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56" y="1710246"/>
            <a:ext cx="2638044" cy="329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4399" y="5187556"/>
            <a:ext cx="7781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3600" b="1" dirty="0" smtClean="0"/>
              <a:t>Приятного время провождения</a:t>
            </a:r>
            <a:r>
              <a:rPr lang="ru-RU" sz="3200" b="1" dirty="0" smtClean="0"/>
              <a:t>!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77548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1580" y="282451"/>
            <a:ext cx="3749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приходится сидеть с ребенком дома несколько дней подряд: то высокая температура, то ветрянка, то погода совсем нелетная, то сама мама приболела и погулять с малышом на улице просто некому, то еще какая напасть или природная аномалия. Мало ли какие бывают ситуации! Но это вовсе не повод грустить! Наши идеи, как развлечь детей дома — вам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80" y="3616475"/>
            <a:ext cx="3630168" cy="275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" y="698688"/>
            <a:ext cx="4301330" cy="225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8" y="3480585"/>
            <a:ext cx="4362891" cy="288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9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-349758"/>
            <a:ext cx="8229600" cy="1600200"/>
          </a:xfrm>
        </p:spPr>
        <p:txBody>
          <a:bodyPr/>
          <a:lstStyle/>
          <a:p>
            <a:r>
              <a:rPr lang="ru-RU" dirty="0" smtClean="0"/>
              <a:t>Лепка из солёного теста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43500" y="1375247"/>
            <a:ext cx="34564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начать лепить из соленого теста с детьми, нужно сначала это тесто приготовить: мука  - 2 ст., соль - 1 ст., сода - 1 ст.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Влейте воду и вымесите тесто. Оно должно быть мягким, эластичным и не липнуть к рукам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Бледные фигурки, которые из него получатся, – отличный повод заняться —рисованием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43" y="1375247"/>
            <a:ext cx="4040765" cy="237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" y="3513401"/>
            <a:ext cx="4040765" cy="281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4162806" y="6044184"/>
            <a:ext cx="864108" cy="438912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7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с разноцветным рисом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85" y="2105914"/>
            <a:ext cx="3613634" cy="26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18888" y="1455664"/>
            <a:ext cx="38496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Ингредиенты: рис, белый уксус, пищевые красители, чистые пакеты. Разведите красители в небольшом количестве уксуса. Положите горсть риса в полиэтиленовый пакет, вылейте туда краску, плотно завяжите и перемешайте рис, чтобы прокрасить всю крупу. Детям, кстати, нравится и сам процесс перемешивания, когда можно вдоволь крутить и тискать пакетик, и результат. Прокрашенный рис нужно просушить и использовать для картинок, аппликаций и всевозможных поделок.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2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" y="1317498"/>
            <a:ext cx="8229600" cy="112471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Наклейки своими руками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69280" y="2417356"/>
            <a:ext cx="30632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будет увлекательным, если превратить рисунки в наклейки. Для этого нужно просто дать детям самоклеящуюся бумагу вместо обычного альбома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2094482"/>
            <a:ext cx="4287392" cy="285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1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Прицельная стрельба крышечками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8536" y="1912863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Крышки из пластиковых бутылок дают возможность придумать море игр. Возьмите коробку из-под обуви и сделайте несколько полукруглых вырезов с разным радиусом по длинному краю. Переверните коробку вверх дном. У вас получился гараж с разными воротами. Они-то и будут целью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крешечек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Поставьте коробку (её можно раскрасить) на стол и постарайтесь прицельно попасть в ворота. Победит тот, у кого больше попаданий и очков.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6"/>
          <a:stretch/>
        </p:blipFill>
        <p:spPr bwMode="auto">
          <a:xfrm>
            <a:off x="806312" y="1912864"/>
            <a:ext cx="2185416" cy="17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90" y="3621452"/>
            <a:ext cx="2295476" cy="214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18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769" y="-301752"/>
            <a:ext cx="8229600" cy="1600200"/>
          </a:xfrm>
        </p:spPr>
        <p:txBody>
          <a:bodyPr/>
          <a:lstStyle/>
          <a:p>
            <a:r>
              <a:rPr lang="ru-RU" dirty="0"/>
              <a:t>М</a:t>
            </a:r>
            <a:r>
              <a:rPr lang="ru-RU" dirty="0" smtClean="0"/>
              <a:t>алярный скотч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69" y="2171891"/>
            <a:ext cx="3629024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73169" y="1327863"/>
            <a:ext cx="391363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Нанесите малярным скотчем разметку на пол или на ковёр, чтобы определить границы игр. С помощью таких нехитрых средств можно: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сыграть в классики;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нарисовать на полу мишень; выигрывать будет тот, чей шарик закатится ближе к центру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устроить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 прыжкам в длину, отмечая рекорды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полосочками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скотча;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превратиться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канатоходцев, которым нужно обойти всю квартиру, ни разу не шагнув в сторону от линии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7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Запас раствора для мыльных пузырей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" y="1904907"/>
            <a:ext cx="3378708" cy="311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10328" y="2030767"/>
            <a:ext cx="37033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Мыльные пузыри можно пускать почти бесконечно. По крайней мере, пока не кончится раствор. Чтобы это случилось нескоро, сделайте большой запас: 3,5 л воды, стакан средства для мытья посуды, столовая ложка глицерина. Бочка раствора готова!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3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Замороженное яйцо динозавра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88" y="2108523"/>
            <a:ext cx="3750011" cy="250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24400" y="1565392"/>
            <a:ext cx="42702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ребёнок любит динозавров, покажите ему, как древние ящеры вылуплялись из яиц. В воздушный шарик положите фигурку динозавра и залейте её подкрашенной водой, затем отправьте шарик в морозилку. Когда вода замёрзнет, зовите юных палеонтологов. Снимите с яиц «скорлупу» шарика, рассмотрите динозавра в толще льда. Доставать игрушку можно с помощью маленького молотка (только делать это нужно в очках для плавания, чтобы мелкие льдинки не повредили глаза). Или подождать пока лёд растает.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987040" y="4405745"/>
            <a:ext cx="1737360" cy="2889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129</TotalTime>
  <Words>579</Words>
  <Application>Microsoft Office PowerPoint</Application>
  <PresentationFormat>Экран (4:3)</PresentationFormat>
  <Paragraphs>29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Исполнительная</vt:lpstr>
      <vt:lpstr>Чем занять ребёнка дома?</vt:lpstr>
      <vt:lpstr>Презентация PowerPoint</vt:lpstr>
      <vt:lpstr>Лепка из солёного теста</vt:lpstr>
      <vt:lpstr>Игры с разноцветным рисом</vt:lpstr>
      <vt:lpstr>Наклейки своими руками </vt:lpstr>
      <vt:lpstr>Прицельная стрельба крышечками</vt:lpstr>
      <vt:lpstr>Малярный скотч</vt:lpstr>
      <vt:lpstr>Запас раствора для мыльных пузырей</vt:lpstr>
      <vt:lpstr>Замороженное яйцо динозавра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12</cp:revision>
  <dcterms:created xsi:type="dcterms:W3CDTF">2020-04-04T15:43:28Z</dcterms:created>
  <dcterms:modified xsi:type="dcterms:W3CDTF">2020-04-04T17:53:27Z</dcterms:modified>
</cp:coreProperties>
</file>