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74" r:id="rId4"/>
    <p:sldId id="257" r:id="rId5"/>
    <p:sldId id="259" r:id="rId6"/>
    <p:sldId id="258" r:id="rId7"/>
    <p:sldId id="264" r:id="rId8"/>
    <p:sldId id="261" r:id="rId9"/>
    <p:sldId id="262" r:id="rId10"/>
    <p:sldId id="260" r:id="rId11"/>
    <p:sldId id="268" r:id="rId12"/>
    <p:sldId id="266" r:id="rId13"/>
    <p:sldId id="267" r:id="rId14"/>
    <p:sldId id="269" r:id="rId15"/>
    <p:sldId id="263" r:id="rId16"/>
    <p:sldId id="270" r:id="rId17"/>
    <p:sldId id="271" r:id="rId18"/>
    <p:sldId id="272" r:id="rId19"/>
    <p:sldId id="273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84E7C3-CBAF-400F-A285-5F69FF778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30DFF0-DDE8-49EB-B0C7-2D50369A78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E8A244-CD0A-4A10-BD59-1EC90E4E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0329-77E4-4179-96EC-5D47B96295AB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C5DC07-9B16-4D71-8541-59A92B73D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767573-A5BB-430D-95DF-32A0744F1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BC7C-F34C-4DF1-BF28-256DE1454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911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3CAF8-45F2-40DE-B639-AD3EBC37C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B55EE9-25D7-4D97-A22C-22584DB9E5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9FE8C3-CA5D-4498-B504-BE2CD6B96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0329-77E4-4179-96EC-5D47B96295AB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1412E2-5BE2-4ADF-B4E0-A28A695F8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A6DA0F-9F93-4A5E-9580-3E01A23B3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BC7C-F34C-4DF1-BF28-256DE1454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446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EB8422-3C4D-4538-BBB6-8227CB93B0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27729C-50AD-46E7-B0F8-E15D1DEEF3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D3E1B7-1F18-4371-9D74-50823C92A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0329-77E4-4179-96EC-5D47B96295AB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815EC9-0AFD-4A40-BD05-B86C2681E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6C7C71-8E97-4DD4-8485-50DED57E1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BC7C-F34C-4DF1-BF28-256DE1454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226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7025D6-28B7-4229-AD09-07A7B4162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DB0587-19EA-4DDB-861F-24D7618B6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FB3ADA-FBBE-4C90-9DF7-244AFD72A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0329-77E4-4179-96EC-5D47B96295AB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3EDFC3-FEF0-428B-BE3E-07B0C120C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EBFA63-FAA6-413F-896B-3F3C777FF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BC7C-F34C-4DF1-BF28-256DE1454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770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BA5BE8-F4D5-46B7-A043-4772D8623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8ADAC2-5508-484A-9D7F-E1B5361CC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E98B3C-613F-4F6C-9F76-678B40B98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0329-77E4-4179-96EC-5D47B96295AB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58B95E-82BC-45EA-91EB-57F0DB6F9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64773F-4DDC-465A-81A3-A4B4397F6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BC7C-F34C-4DF1-BF28-256DE1454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13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6F834C-5FD7-4B4C-95C6-A5DBCADCE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2B6D56-7D27-4A04-B05C-B2FCF4A65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1A7867-F08F-4CDA-A5D5-34D36A25F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9FF12F-C575-4BEA-9024-E256DBDEE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0329-77E4-4179-96EC-5D47B96295AB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E29933-22D2-4C1E-9727-0DF24BE47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BBDC82-C6C7-49D9-8F52-24CAF942B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BC7C-F34C-4DF1-BF28-256DE1454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555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3A5243-91D2-4E63-BBAA-413DE400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198B10-ED53-407D-8090-D23266ED50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96C40B-EF28-4F48-9087-BB842ABAF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A03935-4763-4200-B07E-BC028DF63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402C961-53F1-4DA8-AF99-DA4839DEE3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38EC88-A36B-4ED0-B4AD-B52271A4A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0329-77E4-4179-96EC-5D47B96295AB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FA9C9B0-960D-421B-B832-AF101D56D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371717-8C62-43AE-835A-DEE5763D3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BC7C-F34C-4DF1-BF28-256DE1454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304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4B8F2B-DABD-417F-B00F-5ECD128D1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3426020-7729-47BB-91A0-3FD04127F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0329-77E4-4179-96EC-5D47B96295AB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23D9652-6CC8-4535-9B70-DC9A3C9F9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D7082AD-CCB7-4A0F-BD45-FBF93347F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BC7C-F34C-4DF1-BF28-256DE1454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181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21CFFE0-0878-46E5-83CE-04612D34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0329-77E4-4179-96EC-5D47B96295AB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F9C804D-39A9-4A72-936F-A04B49EA5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CA9533-A65F-4C5E-BA8A-0A529AE3E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BC7C-F34C-4DF1-BF28-256DE1454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184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9D107C-CC58-4AF2-BA2E-7933170D9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0F8F26-EE6B-46CB-93C2-C428AE86D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B1DB7C-BDBC-4FAD-9EC7-B491EEF3A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CD9CDE-2A9E-4E94-A7AA-2F034D251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0329-77E4-4179-96EC-5D47B96295AB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234D12-797D-467F-9C50-4223DB63B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27707F-3440-43E1-8255-F4E98BBB5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BC7C-F34C-4DF1-BF28-256DE1454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863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BFE6A6-74C7-4139-B196-51726B05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B51FE5C-3A3D-4A74-A2E5-869FE0F934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657122-E3E6-4C96-99D7-820B09CE2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4B8E52-1E01-4283-B219-18FFFEFF5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0329-77E4-4179-96EC-5D47B96295AB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78CC72-E236-40BB-A116-083C6DEA0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299018-D356-48A4-9FE7-F36950A3D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BC7C-F34C-4DF1-BF28-256DE1454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682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34BD3C-0EE3-4D5D-884C-44E7BA593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E7F1CF-7453-424D-B7B7-51B32BEA1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DBEEA8-80F1-4038-9122-80A2997FDB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C0329-77E4-4179-96EC-5D47B96295AB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63CA12-3712-4E44-A7A9-4EC54A939A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5530E2-889F-4637-B60B-1FDF8BF0B4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EBC7C-F34C-4DF1-BF28-256DE1454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055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493E99-183B-47B9-B941-6ABBFC8E9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5D75E-B3FD-4EE0-9FFC-DC5C4EFD1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009" y="346075"/>
            <a:ext cx="11633982" cy="1655763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002060"/>
                </a:solidFill>
              </a:rPr>
              <a:t>Департамент образования мэрии г. Ярославля</a:t>
            </a:r>
            <a:br>
              <a:rPr lang="ru-RU" sz="1800" b="1" dirty="0">
                <a:solidFill>
                  <a:srgbClr val="002060"/>
                </a:solidFill>
              </a:rPr>
            </a:br>
            <a:br>
              <a:rPr lang="ru-RU" sz="1800" b="1" dirty="0">
                <a:solidFill>
                  <a:srgbClr val="002060"/>
                </a:solidFill>
              </a:rPr>
            </a:br>
            <a:r>
              <a:rPr lang="ru-RU" sz="1800" b="1" dirty="0">
                <a:solidFill>
                  <a:srgbClr val="002060"/>
                </a:solidFill>
              </a:rPr>
              <a:t>Сетевое взаимодействие МДОУ «Детский сад № 6»,  МДОУ «Детский сад № 47»,</a:t>
            </a:r>
            <a:br>
              <a:rPr lang="ru-RU" sz="1800" b="1" dirty="0">
                <a:solidFill>
                  <a:srgbClr val="002060"/>
                </a:solidFill>
              </a:rPr>
            </a:br>
            <a:r>
              <a:rPr lang="ru-RU" sz="1800" b="1" dirty="0">
                <a:solidFill>
                  <a:srgbClr val="002060"/>
                </a:solidFill>
              </a:rPr>
              <a:t>МДОУ «Детский сад № 174»,  МДОУ «Детский сад № 215»,</a:t>
            </a:r>
            <a:br>
              <a:rPr lang="ru-RU" sz="1800" b="1" dirty="0">
                <a:solidFill>
                  <a:srgbClr val="002060"/>
                </a:solidFill>
              </a:rPr>
            </a:br>
            <a:r>
              <a:rPr lang="ru-RU" sz="1800" b="1" dirty="0">
                <a:solidFill>
                  <a:srgbClr val="002060"/>
                </a:solidFill>
              </a:rPr>
              <a:t>МДОУ «Детский сад № 226», МОУ «Средняя школа № 2»</a:t>
            </a:r>
            <a:br>
              <a:rPr lang="ru-RU" sz="1800" b="1" dirty="0">
                <a:solidFill>
                  <a:srgbClr val="002060"/>
                </a:solidFill>
              </a:rPr>
            </a:b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95E221-FB7F-44C8-ADC3-590063AEA4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6131" y="2760101"/>
            <a:ext cx="9261231" cy="2847291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002060"/>
                </a:solidFill>
              </a:rPr>
              <a:t>Мастер-класс</a:t>
            </a:r>
          </a:p>
          <a:p>
            <a:r>
              <a:rPr lang="ru-RU" sz="3600" b="1" dirty="0">
                <a:solidFill>
                  <a:srgbClr val="002060"/>
                </a:solidFill>
              </a:rPr>
              <a:t>«Развитие межполушарного взаимодействия у детей средствами образовательной кинезиологии»</a:t>
            </a:r>
            <a:endParaRPr lang="ru-RU" sz="3600" dirty="0">
              <a:solidFill>
                <a:srgbClr val="002060"/>
              </a:solidFill>
            </a:endParaRPr>
          </a:p>
          <a:p>
            <a:pPr algn="just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444CF5-B377-40CD-A5AC-3B9E8FC05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8355"/>
            <a:ext cx="2143294" cy="21432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0ED680-708C-4B0D-821F-3728AD2154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208" y="3664634"/>
            <a:ext cx="2669244" cy="270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07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493E99-183B-47B9-B941-6ABBFC8E9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457DF6-C01D-4CE3-8CD8-A07C26A60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12" y="1203092"/>
            <a:ext cx="7891975" cy="524292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734BF7D-A899-4F3C-AD0D-C519B7BFF3F9}"/>
              </a:ext>
            </a:extLst>
          </p:cNvPr>
          <p:cNvSpPr/>
          <p:nvPr/>
        </p:nvSpPr>
        <p:spPr>
          <a:xfrm>
            <a:off x="225083" y="1"/>
            <a:ext cx="118168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solidFill>
                  <a:srgbClr val="002060"/>
                </a:solidFill>
              </a:rPr>
              <a:t>Кожная чувствительность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808043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493E99-183B-47B9-B941-6ABBFC8E9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5D75E-B3FD-4EE0-9FFC-DC5C4EFD1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489" y="1"/>
            <a:ext cx="11774658" cy="1378634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ОВИСЛ - ориентированная на выживание истощенная стрессом личность (К. </a:t>
            </a:r>
            <a:r>
              <a:rPr lang="ru-RU" sz="4400" b="1" dirty="0" err="1">
                <a:solidFill>
                  <a:srgbClr val="002060"/>
                </a:solidFill>
              </a:rPr>
              <a:t>Ханнафорд</a:t>
            </a:r>
            <a:r>
              <a:rPr lang="ru-RU" sz="4400" b="1" dirty="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9C804E-9A75-41AD-9902-6D3BFFFFC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60" y="1543187"/>
            <a:ext cx="4613319" cy="24834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FA4AB1-34E7-48CF-BB8B-D2E401472F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285" y="1859570"/>
            <a:ext cx="6378366" cy="43341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4856BE1-81C0-42A9-BCBA-F6285E373E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89" y="4144816"/>
            <a:ext cx="4613319" cy="259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62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493E99-183B-47B9-B941-6ABBFC8E9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5D75E-B3FD-4EE0-9FFC-DC5C4EFD1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889" y="140677"/>
            <a:ext cx="9444111" cy="1083212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Пол и Гейл Деннисон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95E221-FB7F-44C8-ADC3-590063AEA4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D44F19-BD72-4993-8BAC-46DB92D17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t="23590" r="14513" b="5641"/>
          <a:stretch/>
        </p:blipFill>
        <p:spPr>
          <a:xfrm>
            <a:off x="2208627" y="1522119"/>
            <a:ext cx="7484013" cy="500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60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493E99-183B-47B9-B941-6ABBFC8E9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5D75E-B3FD-4EE0-9FFC-DC5C4EFD1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889" y="140677"/>
            <a:ext cx="9444111" cy="1083212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Гимнастика мозга в России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D62C0C-0E01-4999-B423-B03E013A7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1364566"/>
            <a:ext cx="7127632" cy="475175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F83191F-37D8-4DAB-BCB2-37C1CA4B7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84" y="1364566"/>
            <a:ext cx="7127632" cy="460790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DE7B764-6F0C-462D-BDF7-089469356A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714" y="1364566"/>
            <a:ext cx="7059001" cy="475175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FFFB581-6E12-4006-B816-234B919A86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026" y="1263418"/>
            <a:ext cx="8779948" cy="495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9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493E99-183B-47B9-B941-6ABBFC8E9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5D75E-B3FD-4EE0-9FFC-DC5C4EFD1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889" y="140677"/>
            <a:ext cx="9444111" cy="1083212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Гимнастика мозга в России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F10EF6-AB14-463F-8F4B-93EF9EA905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094" t="12449" r="6750" b="57303"/>
          <a:stretch/>
        </p:blipFill>
        <p:spPr>
          <a:xfrm>
            <a:off x="10137349" y="2508029"/>
            <a:ext cx="1528251" cy="13500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2B064C-42B7-4F80-BA7B-FF6D1E9158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95" t="8425" r="3712" b="57713"/>
          <a:stretch/>
        </p:blipFill>
        <p:spPr>
          <a:xfrm>
            <a:off x="615495" y="1518889"/>
            <a:ext cx="4701432" cy="13030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A859C8-9392-4977-9A22-C430A1460E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245" r="2980" b="36985"/>
          <a:stretch/>
        </p:blipFill>
        <p:spPr>
          <a:xfrm>
            <a:off x="5541354" y="2015800"/>
            <a:ext cx="4332849" cy="13500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38DA3A-5EED-41F5-AD44-DB2BCF177A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89" t="47777" r="2981" b="14592"/>
          <a:stretch/>
        </p:blipFill>
        <p:spPr>
          <a:xfrm>
            <a:off x="341468" y="3858125"/>
            <a:ext cx="8157762" cy="18918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92F68C1-329D-44A9-8130-8E6CBC18E9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1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493E99-183B-47B9-B941-6ABBFC8E9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19889A-9B75-4179-B2BF-48E5D78BFD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4" r="5641"/>
          <a:stretch/>
        </p:blipFill>
        <p:spPr>
          <a:xfrm rot="5400000">
            <a:off x="2823156" y="937135"/>
            <a:ext cx="6545686" cy="498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50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493E99-183B-47B9-B941-6ABBFC8E9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37A77B-5F3C-4F3D-BC57-0A0A53F46C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3" t="1365" b="15558"/>
          <a:stretch/>
        </p:blipFill>
        <p:spPr>
          <a:xfrm>
            <a:off x="837103" y="473026"/>
            <a:ext cx="10517793" cy="591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84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493E99-183B-47B9-B941-6ABBFC8E9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CB6EA8-9F32-4153-907D-0B07C5409C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9" t="5519" r="6704" b="1481"/>
          <a:stretch/>
        </p:blipFill>
        <p:spPr>
          <a:xfrm>
            <a:off x="1868658" y="365340"/>
            <a:ext cx="8454683" cy="634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59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493E99-183B-47B9-B941-6ABBFC8E9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EADBEA-8330-4724-B3F4-E5B5240EF1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08" r="20434" b="8403"/>
          <a:stretch/>
        </p:blipFill>
        <p:spPr>
          <a:xfrm>
            <a:off x="3120683" y="202353"/>
            <a:ext cx="5950634" cy="645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493E99-183B-47B9-B941-6ABBFC8E9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6DBCCC-6F6D-4047-AA4B-151D83BA44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7" t="28596" b="10480"/>
          <a:stretch/>
        </p:blipFill>
        <p:spPr>
          <a:xfrm>
            <a:off x="427558" y="1009357"/>
            <a:ext cx="11336884" cy="48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12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493E99-183B-47B9-B941-6ABBFC8E9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474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5D75E-B3FD-4EE0-9FFC-DC5C4EFD1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0671" y="283735"/>
            <a:ext cx="10480431" cy="1179305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Найди свой ТЭМП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B6A4EF-769B-474C-BCC8-FE1DB565DA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92"/>
          <a:stretch/>
        </p:blipFill>
        <p:spPr>
          <a:xfrm>
            <a:off x="1110915" y="2363336"/>
            <a:ext cx="4564569" cy="33410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1CEAD2-3B0C-49FE-BCED-6EE07117DD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6"/>
          <a:stretch/>
        </p:blipFill>
        <p:spPr>
          <a:xfrm>
            <a:off x="6643126" y="1898003"/>
            <a:ext cx="4151332" cy="391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96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493E99-183B-47B9-B941-6ABBFC8E9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A72781-D03C-42B6-926B-1DA1E0852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66" y="239004"/>
            <a:ext cx="9225468" cy="637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4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493E99-183B-47B9-B941-6ABBFC8E9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5D75E-B3FD-4EE0-9FFC-DC5C4EFD1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692" y="1122363"/>
            <a:ext cx="11099410" cy="2387600"/>
          </a:xfrm>
        </p:spPr>
        <p:txBody>
          <a:bodyPr>
            <a:normAutofit fontScale="90000"/>
          </a:bodyPr>
          <a:lstStyle/>
          <a:p>
            <a:r>
              <a:rPr lang="ru-RU" dirty="0"/>
              <a:t>Мудрое движение</a:t>
            </a:r>
            <a:br>
              <a:rPr lang="ru-RU" dirty="0"/>
            </a:br>
            <a:r>
              <a:rPr lang="ru-RU" dirty="0"/>
              <a:t>Интегрирующая роль движений в системе «интеллект-тело»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95E221-FB7F-44C8-ADC3-590063AEA4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930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493E99-183B-47B9-B941-6ABBFC8E9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5D75E-B3FD-4EE0-9FFC-DC5C4EFD1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543"/>
            <a:ext cx="12191999" cy="815926"/>
          </a:xfrm>
        </p:spPr>
        <p:txBody>
          <a:bodyPr>
            <a:normAutofit/>
          </a:bodyPr>
          <a:lstStyle/>
          <a:p>
            <a:r>
              <a:rPr lang="ru-RU" sz="5000" b="1" dirty="0">
                <a:solidFill>
                  <a:srgbClr val="002060"/>
                </a:solidFill>
              </a:rPr>
              <a:t>Интеллект и тело. Что важнее?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95E221-FB7F-44C8-ADC3-590063AEA4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6BB7D9-D859-473C-940E-D5E32221B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68496"/>
            <a:ext cx="9336258" cy="525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93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493E99-183B-47B9-B941-6ABBFC8E9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A23200-D5B7-4C75-82F7-E744C8FC2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771" y="2912707"/>
            <a:ext cx="3121152" cy="35647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1CCF00-5AEC-47B0-9290-21A4A84D57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" t="2222" r="11748" b="7982"/>
          <a:stretch/>
        </p:blipFill>
        <p:spPr>
          <a:xfrm>
            <a:off x="453681" y="1934549"/>
            <a:ext cx="3432517" cy="276054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CC74F72-301A-4EBC-B8FD-6C5663EF93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4" t="4103" r="6737" b="7077"/>
          <a:stretch/>
        </p:blipFill>
        <p:spPr>
          <a:xfrm>
            <a:off x="8106507" y="3847513"/>
            <a:ext cx="3661824" cy="274320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45A282C-44E2-4BD9-B7F4-125AF65829D1}"/>
              </a:ext>
            </a:extLst>
          </p:cNvPr>
          <p:cNvSpPr/>
          <p:nvPr/>
        </p:nvSpPr>
        <p:spPr>
          <a:xfrm>
            <a:off x="1139483" y="267286"/>
            <a:ext cx="110525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«…</a:t>
            </a:r>
            <a:r>
              <a:rPr lang="ru-RU" sz="3600" b="1" dirty="0" err="1">
                <a:solidFill>
                  <a:srgbClr val="002060"/>
                </a:solidFill>
              </a:rPr>
              <a:t>теслесные</a:t>
            </a:r>
            <a:r>
              <a:rPr lang="ru-RU" sz="3600" b="1" dirty="0">
                <a:solidFill>
                  <a:srgbClr val="002060"/>
                </a:solidFill>
              </a:rPr>
              <a:t> ощущения «подкармливают» мозг информацией»</a:t>
            </a:r>
          </a:p>
          <a:p>
            <a:r>
              <a:rPr lang="ru-RU" sz="3600" b="1" dirty="0">
                <a:solidFill>
                  <a:srgbClr val="002060"/>
                </a:solidFill>
              </a:rPr>
              <a:t>                                                        К. </a:t>
            </a:r>
            <a:r>
              <a:rPr lang="ru-RU" sz="3600" b="1" dirty="0" err="1">
                <a:solidFill>
                  <a:srgbClr val="002060"/>
                </a:solidFill>
              </a:rPr>
              <a:t>Ханнафорд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482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493E99-183B-47B9-B941-6ABBFC8E9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5D75E-B3FD-4EE0-9FFC-DC5C4EFD1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0332" y="225083"/>
            <a:ext cx="9767668" cy="1814732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Карла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Ханнафорд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доктор нейрофизиологии </a:t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Мудрое движение Мы учимся не только головой» </a:t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E8D1C0-8555-4EE4-B315-F43F49BB6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64" y="2405538"/>
            <a:ext cx="6740388" cy="38967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81896C-888D-418E-AB27-D073A9E669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96" r="16837"/>
          <a:stretch/>
        </p:blipFill>
        <p:spPr>
          <a:xfrm>
            <a:off x="8234288" y="1765492"/>
            <a:ext cx="3334044" cy="500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81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493E99-183B-47B9-B941-6ABBFC8E9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68F7FC-D735-4D11-8B19-967455022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11" y="1442033"/>
            <a:ext cx="8808890" cy="49446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4F8A0B-CEE7-4CBB-AC14-03D94EA959C6}"/>
              </a:ext>
            </a:extLst>
          </p:cNvPr>
          <p:cNvSpPr txBox="1"/>
          <p:nvPr/>
        </p:nvSpPr>
        <p:spPr>
          <a:xfrm>
            <a:off x="2883877" y="0"/>
            <a:ext cx="5852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rgbClr val="002060"/>
                </a:solidFill>
              </a:rPr>
              <a:t>Нейронные сети</a:t>
            </a:r>
          </a:p>
        </p:txBody>
      </p:sp>
    </p:spTree>
    <p:extLst>
      <p:ext uri="{BB962C8B-B14F-4D97-AF65-F5344CB8AC3E}">
        <p14:creationId xmlns:p14="http://schemas.microsoft.com/office/powerpoint/2010/main" val="61863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493E99-183B-47B9-B941-6ABBFC8E9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76D31-574C-4765-89D0-C0FF34129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842" y="1015663"/>
            <a:ext cx="7044532" cy="540820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AE92096-AA72-415D-B4FF-83C8EDEBBA1B}"/>
              </a:ext>
            </a:extLst>
          </p:cNvPr>
          <p:cNvSpPr/>
          <p:nvPr/>
        </p:nvSpPr>
        <p:spPr>
          <a:xfrm>
            <a:off x="2870016" y="-168812"/>
            <a:ext cx="64519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rgbClr val="002060"/>
                </a:solidFill>
              </a:rPr>
              <a:t>Карта движений</a:t>
            </a:r>
          </a:p>
        </p:txBody>
      </p:sp>
    </p:spTree>
    <p:extLst>
      <p:ext uri="{BB962C8B-B14F-4D97-AF65-F5344CB8AC3E}">
        <p14:creationId xmlns:p14="http://schemas.microsoft.com/office/powerpoint/2010/main" val="1452093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493E99-183B-47B9-B941-6ABBFC8E9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82DB35F-C550-46D6-A74C-E10D684B8DBB}"/>
              </a:ext>
            </a:extLst>
          </p:cNvPr>
          <p:cNvSpPr/>
          <p:nvPr/>
        </p:nvSpPr>
        <p:spPr>
          <a:xfrm>
            <a:off x="801858" y="1252025"/>
            <a:ext cx="104663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мы не двигаемся и не активизируем вестибулярную систему, мы перестаем принимать информацию из окружающей среды. </a:t>
            </a:r>
          </a:p>
        </p:txBody>
      </p:sp>
    </p:spTree>
    <p:extLst>
      <p:ext uri="{BB962C8B-B14F-4D97-AF65-F5344CB8AC3E}">
        <p14:creationId xmlns:p14="http://schemas.microsoft.com/office/powerpoint/2010/main" val="32004899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168</Words>
  <Application>Microsoft Office PowerPoint</Application>
  <PresentationFormat>Широкоэкранный</PresentationFormat>
  <Paragraphs>17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Департамент образования мэрии г. Ярославля  Сетевое взаимодействие МДОУ «Детский сад № 6»,  МДОУ «Детский сад № 47», МДОУ «Детский сад № 174»,  МДОУ «Детский сад № 215», МДОУ «Детский сад № 226», МОУ «Средняя школа № 2» </vt:lpstr>
      <vt:lpstr>Найди свой ТЭМП</vt:lpstr>
      <vt:lpstr>Мудрое движение Интегрирующая роль движений в системе «интеллект-тело»</vt:lpstr>
      <vt:lpstr>Интеллект и тело. Что важнее?</vt:lpstr>
      <vt:lpstr>Презентация PowerPoint</vt:lpstr>
      <vt:lpstr>Карла Ханнафорд, доктор нейрофизиологии    «Мудрое движение Мы учимся не только головой»  </vt:lpstr>
      <vt:lpstr>Презентация PowerPoint</vt:lpstr>
      <vt:lpstr>Презентация PowerPoint</vt:lpstr>
      <vt:lpstr>Презентация PowerPoint</vt:lpstr>
      <vt:lpstr>Презентация PowerPoint</vt:lpstr>
      <vt:lpstr>ОВИСЛ - ориентированная на выживание истощенная стрессом личность (К. Ханнафорд)</vt:lpstr>
      <vt:lpstr>Пол и Гейл Деннисон</vt:lpstr>
      <vt:lpstr>Гимнастика мозга в России</vt:lpstr>
      <vt:lpstr>Гимнастика мозга в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31</cp:revision>
  <dcterms:created xsi:type="dcterms:W3CDTF">2019-12-13T12:52:37Z</dcterms:created>
  <dcterms:modified xsi:type="dcterms:W3CDTF">2019-12-15T19:00:20Z</dcterms:modified>
</cp:coreProperties>
</file>