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embeddedFontLst>
    <p:embeddedFont>
      <p:font typeface="Matilda" panose="020B0604020202020204" charset="0"/>
      <p:regular r:id="rId1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06"/>
    <a:srgbClr val="FF66CC"/>
    <a:srgbClr val="EDA413"/>
    <a:srgbClr val="CC0066"/>
    <a:srgbClr val="27704F"/>
    <a:srgbClr val="943294"/>
    <a:srgbClr val="7C4A78"/>
    <a:srgbClr val="CC66FF"/>
    <a:srgbClr val="339933"/>
    <a:srgbClr val="50C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idx="1"/>
          </p:nvPr>
        </p:nvSpPr>
        <p:spPr>
          <a:xfrm>
            <a:off x="395536" y="1388969"/>
            <a:ext cx="8642350" cy="48483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Творческая лаборатория,</a:t>
            </a:r>
            <a:r>
              <a:rPr kumimoji="0" lang="ru-RU" sz="5400" b="1" i="0" u="none" strike="noStrike" kern="1200" normalizeH="0" noProof="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Matilda" pitchFamily="2" charset="0"/>
                <a:ea typeface="+mj-ea"/>
                <a:cs typeface="+mj-cs"/>
              </a:rPr>
              <a:t> как эффективная форма организации образовательной деятельности с дошкольниками в контексте ФГОС ДО </a:t>
            </a:r>
            <a:endParaRPr kumimoji="0" lang="ru-RU" sz="4400" b="1" i="0" u="none" strike="noStrike" kern="1200" normalizeH="0" baseline="0" noProof="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atilda" pitchFamily="2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88640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Департамент образования мэрии г. Ярославля</a:t>
            </a:r>
            <a:endParaRPr lang="ru-RU" sz="2400" dirty="0"/>
          </a:p>
          <a:p>
            <a:pPr algn="ctr"/>
            <a:r>
              <a:rPr lang="ru-RU" sz="2400" b="1" dirty="0"/>
              <a:t>Сетевое взаимодействие МДОУ </a:t>
            </a:r>
          </a:p>
          <a:p>
            <a:pPr algn="ctr"/>
            <a:r>
              <a:rPr lang="ru-RU" sz="2400" b="1" dirty="0"/>
              <a:t>«Детский сад № 6, 61, 69, 149»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7787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Образовательная деятельность </a:t>
            </a:r>
            <a:r>
              <a:rPr lang="ru-RU" sz="2400" dirty="0"/>
              <a:t>- деятельность по реализации образовательных программ </a:t>
            </a:r>
            <a:endParaRPr lang="ru-RU" sz="2400" dirty="0" smtClean="0"/>
          </a:p>
          <a:p>
            <a:pPr algn="r"/>
            <a:r>
              <a:rPr lang="ru-RU" sz="2400" dirty="0" smtClean="0"/>
              <a:t>Федеральный </a:t>
            </a:r>
            <a:r>
              <a:rPr lang="ru-RU" sz="2400" dirty="0"/>
              <a:t>закон от 29.12.2012 N 273-ФЗ  </a:t>
            </a:r>
            <a:endParaRPr lang="ru-RU" sz="2400" dirty="0" smtClean="0"/>
          </a:p>
          <a:p>
            <a:pPr algn="r"/>
            <a:r>
              <a:rPr lang="ru-RU" sz="2400" dirty="0" smtClean="0"/>
              <a:t>«</a:t>
            </a:r>
            <a:r>
              <a:rPr lang="ru-RU" sz="2400" dirty="0"/>
              <a:t>Об образовании в Российской Федерации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56992"/>
            <a:ext cx="7787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Образовательная деятельность </a:t>
            </a:r>
            <a:r>
              <a:rPr lang="ru-RU" sz="2400" dirty="0"/>
              <a:t>– совокупность последовательных действий, предпринимаемых организаторами образования, педагогическими и иными работниками образования для достижения результатов, предусмотренных социальными целями образования и его задачами.</a:t>
            </a:r>
          </a:p>
        </p:txBody>
      </p:sp>
    </p:spTree>
    <p:extLst>
      <p:ext uri="{BB962C8B-B14F-4D97-AF65-F5344CB8AC3E}">
        <p14:creationId xmlns:p14="http://schemas.microsoft.com/office/powerpoint/2010/main" val="106704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8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Творческая лаборатория, как эффективная форма организации образовательной деятельности с дошкольниками </a:t>
            </a:r>
            <a:r>
              <a:rPr lang="ru-RU" sz="48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tilda" pitchFamily="2" charset="0"/>
              </a:rPr>
              <a:t>в контексте ФГОС ДО</a:t>
            </a:r>
            <a:endParaRPr lang="ru-RU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til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0855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Под </a:t>
            </a:r>
            <a:r>
              <a:rPr lang="ru-RU" sz="3600" b="1" u="sng" dirty="0"/>
              <a:t>творческой лабораторией </a:t>
            </a:r>
            <a:r>
              <a:rPr lang="ru-RU" sz="3600" dirty="0"/>
              <a:t>понимают коллективный поиск нового, апробацию новых </a:t>
            </a:r>
            <a:r>
              <a:rPr lang="ru-RU" sz="3600" dirty="0" smtClean="0"/>
              <a:t>идей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0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творческих лабораторий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Муниципальные ресурсные центры;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Творческие группы педагогов;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Творчество с воспитанниками;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Творчество с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20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группы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Творческая лаборатория</a:t>
            </a:r>
            <a:r>
              <a:rPr lang="ru-RU" dirty="0"/>
              <a:t> – это объединение педагогов по профессиональным интересам, занимающихся разработкой актуальных проблем по отдельным направлениям образовательной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70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Информационная, научно – методическая и </a:t>
            </a:r>
            <a:r>
              <a:rPr lang="ru-RU" dirty="0" err="1"/>
              <a:t>практико</a:t>
            </a:r>
            <a:r>
              <a:rPr lang="ru-RU" dirty="0"/>
              <a:t> – ориентированная поддержка образовательного процесса по реализуемому направлению;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Мониторинг и организация деятельности;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Описание и распространение полученных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65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Повышение профессионального уровня педагогов;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Разработка, систематизация и накопление практического материала;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dirty="0"/>
              <a:t>Нахождение путей передачи опыта педагогического коллектива через семинары – практикумы, деловые игры, </a:t>
            </a:r>
            <a:r>
              <a:rPr lang="ru-RU" dirty="0" err="1"/>
              <a:t>взаимопросмотры</a:t>
            </a:r>
            <a:r>
              <a:rPr lang="ru-RU" dirty="0"/>
              <a:t>, творческие отчеты, презентации.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3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216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Matilda</vt:lpstr>
      <vt:lpstr>Wingdings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творческих лабораторий</vt:lpstr>
      <vt:lpstr>Творческие группы педагогов</vt:lpstr>
      <vt:lpstr>Направления деятельности</vt:lpstr>
      <vt:lpstr>Результат деятельности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PC</cp:lastModifiedBy>
  <cp:revision>56</cp:revision>
  <dcterms:created xsi:type="dcterms:W3CDTF">2013-08-23T08:38:35Z</dcterms:created>
  <dcterms:modified xsi:type="dcterms:W3CDTF">2018-04-09T08:01:32Z</dcterms:modified>
</cp:coreProperties>
</file>