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3521" y="1484784"/>
            <a:ext cx="7920880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Создание безопасной</a:t>
            </a:r>
            <a:r>
              <a:rPr kumimoji="0" lang="ru-RU" sz="4000" b="1" i="0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и психологически комфортной </a:t>
            </a:r>
            <a:r>
              <a:rPr kumimoji="0" lang="ru-RU" sz="3600" b="1" i="0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образовательной</a:t>
            </a:r>
            <a:r>
              <a:rPr kumimoji="0" lang="ru-RU" sz="4000" b="1" i="0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среды как условие сохранения и укрепления здоровья дошкольников</a:t>
            </a: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352928" cy="122413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Департамент образования мэрии г. Ярославля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Сетевое взаимодействие МДОУ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Детский сад № 6, 61, 69, 149»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/>
              <a:t>Ребенку законом и другими средствами должна быть обеспечена специальная защита и предоставлены возможности и благоприятные условия, которые позволяли бы ему развиваться физически, духовно, умственно, нравственно и в социальном отношении здоровым и нормальным путем в условиях свободы и достоинства.</a:t>
            </a:r>
            <a:endParaRPr lang="ru-RU" sz="2800" dirty="0"/>
          </a:p>
          <a:p>
            <a:pPr marL="0" indent="0" algn="r">
              <a:buNone/>
            </a:pPr>
            <a:r>
              <a:rPr lang="ru-RU" sz="2800" i="1" dirty="0"/>
              <a:t>Декларация прав ребенка. </a:t>
            </a:r>
            <a:endParaRPr lang="ru-RU" sz="2800" i="1" dirty="0" smtClean="0"/>
          </a:p>
          <a:p>
            <a:pPr marL="0" indent="0" algn="r">
              <a:buNone/>
            </a:pPr>
            <a:r>
              <a:rPr lang="ru-RU" sz="2800" i="1" dirty="0" smtClean="0"/>
              <a:t>Принцип </a:t>
            </a:r>
            <a:r>
              <a:rPr lang="ru-RU" sz="2800" i="1" dirty="0"/>
              <a:t>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23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Безопасность</a:t>
            </a:r>
            <a:r>
              <a:rPr lang="ru-RU" dirty="0"/>
              <a:t> — отсутствие какого-либо риска, в случае реализации которого возникают негативные последствия (вред) в отношении кого-либо или чего-либо.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Википедия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Безопасность </a:t>
            </a:r>
            <a:r>
              <a:rPr lang="ru-RU" b="1" dirty="0"/>
              <a:t>человека</a:t>
            </a:r>
            <a:r>
              <a:rPr lang="ru-RU" dirty="0"/>
              <a:t> — такое состояние человека, когда действие внешних и внутренних факторов не приводит к плохому состоянию, ухудшению функционирования и развития организма, сознания, психики и человека в целом и не препятствует достижению определённых желательных для человека целей.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Википедия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2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141"/>
            <a:ext cx="429412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2611"/>
            <a:ext cx="4464496" cy="250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669282" cy="26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9"/>
          <a:stretch/>
        </p:blipFill>
        <p:spPr bwMode="auto">
          <a:xfrm>
            <a:off x="5076056" y="3172611"/>
            <a:ext cx="2331909" cy="194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536" y="260647"/>
            <a:ext cx="8412935" cy="443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3.3.4. 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pPr marL="0" indent="0">
              <a:buNone/>
            </a:pPr>
            <a:r>
              <a:rPr lang="ru-RU" sz="2400" dirty="0"/>
              <a:t>6) Безопасность предметно-пространственной среды предполагает соответствие всех ее элементов требованиям по обеспечению надежности и безопасности их использования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 algn="r">
              <a:buNone/>
            </a:pPr>
            <a:r>
              <a:rPr lang="ru-RU" sz="2400" dirty="0" smtClean="0"/>
              <a:t>ФГОС ДО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050" name="Picture 2" descr="https://mdou149.edu.yar.ru/_gallery_15/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/>
          <a:stretch/>
        </p:blipFill>
        <p:spPr bwMode="auto">
          <a:xfrm>
            <a:off x="971600" y="3405808"/>
            <a:ext cx="4704523" cy="32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Психологическая безопасность образовательной среды </a:t>
            </a:r>
            <a:r>
              <a:rPr lang="ru-RU" dirty="0"/>
              <a:t>– это состояние образовательной среды, свободное от проявлений психологического насилия, удовлетворяющее потребности в доверительном общении и  характеризующееся позитивным отношением к ней участников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9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с чего же все </a:t>
            </a:r>
            <a:r>
              <a:rPr lang="ru-RU" dirty="0" smtClean="0"/>
              <a:t>начинается?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913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с чего же все начинается?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ШЕСТЕРИКОВА КАТЯ</cp:lastModifiedBy>
  <cp:revision>7</cp:revision>
  <dcterms:created xsi:type="dcterms:W3CDTF">2013-08-25T11:52:01Z</dcterms:created>
  <dcterms:modified xsi:type="dcterms:W3CDTF">2018-03-19T16:49:32Z</dcterms:modified>
</cp:coreProperties>
</file>