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6BF2E-25E9-4D13-85B2-93056630D381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522ED-1E9F-43B7-9EFB-367D9BEE8D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610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	Приём детей на участке. Наблюдение за объектами окружающей действительности (небом, почвой, асфальтом). Педагог обращает внимание детей на мрачное, серое небо, насыщенный темный цвет влажной почвы и асфальта, подводит воспитанников к эмоциональному восприятию понятия «Чёрный день» … и предлагает, несмотря на капризы погоды, провести его весело и интересно (фото)</a:t>
            </a:r>
          </a:p>
          <a:p>
            <a:r>
              <a:rPr lang="ru-RU" dirty="0"/>
              <a:t>	Игра малой подвижности с мячом «Не ошибись» (модификация игры «Съедобное - несъедобное»). Педагог бросает мяч, называя название любого предмета. Если предмет чёрного цвета, то дети ловят мяч, если нет – отбивают его. Примерный перечень слов, обозначающих объекты черного цвета: ворона, ворон, уголь, карандаш, земля, дым, пантера, крот, собака, кошка, лебедь, ежевика, черника, смородина, машина, провода, монитор и т.д.</a:t>
            </a:r>
          </a:p>
          <a:p>
            <a:r>
              <a:rPr lang="ru-RU" dirty="0"/>
              <a:t>	Речевые упражнения типа «Объясни пословицу»  - «черен мак, да все едят»; « мыло черно, да моет бело»; «дела, как сажа, черны»;  «рубашка беленька, да душа черненька».</a:t>
            </a:r>
          </a:p>
          <a:p>
            <a:r>
              <a:rPr lang="ru-RU" dirty="0"/>
              <a:t>	Сюрпризный момент – в группе появляется воздушный шар, прикрепленный к корзинке. Гость радуется детям, приветливо машет им и … окрашивается изнутри в черный цвет.  Дети высказывают свои предположения относительно произошедших изменений и определяют их причину (уголёк внутри шарика). Дети  вместе с педагогом находят в корзинке кусочки древесного угля  и таблетки активированного угля.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522ED-1E9F-43B7-9EFB-367D9BEE8D9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768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Сюрпризный момент  - появление в группе  угольного карандаша.  Дети сравнивают след, оставленный угольным карандашом и след от простого карандаша. Педагог организует познавательную беседу на тему: «Из чего сделан грифель»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Рассматривание образцов работ, выполненных в технике графики. Рисование  на свободную тему таблетками активированного угля, угольными  и простыми карандашами</a:t>
            </a:r>
            <a:endParaRPr lang="ru-RU" dirty="0"/>
          </a:p>
          <a:p>
            <a:r>
              <a:rPr lang="ru-RU" dirty="0"/>
              <a:t>,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522ED-1E9F-43B7-9EFB-367D9BEE8D9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638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Взаимодействие с семьями воспитанников</a:t>
            </a:r>
          </a:p>
          <a:p>
            <a:endParaRPr lang="ru-RU" dirty="0"/>
          </a:p>
          <a:p>
            <a:r>
              <a:rPr lang="ru-RU" dirty="0"/>
              <a:t>,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522ED-1E9F-43B7-9EFB-367D9BEE8D9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503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,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522ED-1E9F-43B7-9EFB-367D9BEE8D9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023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	Беседа с детьми об увиденном с целью формирования представлений о том, что такое древесный уголь (продукт горения древесины). Рассматривание таблеток активированного угля и работа в технологии ТРИЗ (системный оператор). Детям предъявляется  </a:t>
            </a:r>
            <a:r>
              <a:rPr lang="ru-RU" dirty="0" err="1"/>
              <a:t>девятиэкранник</a:t>
            </a:r>
            <a:r>
              <a:rPr lang="ru-RU" dirty="0"/>
              <a:t> «Активированный уголь», в центре которого размещено изображение таблеток активированного угля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522ED-1E9F-43B7-9EFB-367D9BEE8D9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161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Результаты работы в системном операторе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522ED-1E9F-43B7-9EFB-367D9BEE8D9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327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Работа  с педагогами в технологии ТРИЗ (системный оператор) Оборудование: мольберт, </a:t>
            </a:r>
            <a:r>
              <a:rPr lang="ru-RU" dirty="0" err="1"/>
              <a:t>девятиэкранник</a:t>
            </a:r>
            <a:r>
              <a:rPr lang="ru-RU" dirty="0"/>
              <a:t>, маркер, карточки с необходимыми изображениями. (лекарственные травы, древесный уголь, русская печь и т.п.)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522ED-1E9F-43B7-9EFB-367D9BEE8D9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166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Экспериментальная деятельность по ознакомлению с адсорбирующими свойствами угля – опыт с углем и йодом. Забегая вперед скажем, что результат опыта появиться не сразу, но в течение недели уголь действительно очистит окрашенную йодом воду. (фото)  Организация опыта предполагает строгое соблюдение дозировка действующих веществ:  десять измельченных таблеток активированного угля, щепотка крахмала, 1 чайная ложка йода и две столовые ложки воды. воды. Результаты  этапов опыта фиксировались дошкольниками  в клип-картах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522ED-1E9F-43B7-9EFB-367D9BEE8D9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814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 этапов опыта фиксировались дошкольниками  в клип-картах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522ED-1E9F-43B7-9EFB-367D9BEE8D9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51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	На прогулке  дети продолжают наблюдения за объектами окружающего мира, находят у растений цветника признаки дефицита микроэлементов. Рассматривают  золу – универсальное удобрение, полученное путем полного сжигания древесины; вместе  с педагогом  разводят  золу водой, подкармливают растения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	Беседа о правилах безопасного поведения на пикнике  (не брать угли из костра, о правилах тушения возгораний).Подвижная игра «Уголёк» Дети стоят в кругу. «Уголёк-ведущий» ходит за кругом,  дети проговаривают слова :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Уголёк в мангале жил,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 горел и  плов варил.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Воду встретил, как-то раз.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(На эти слова «уголёк» и «вода» - ребенок, напротив которого остановился «уголёк», встают лицом друг к другу).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Убежал он сей же час.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(Разбегаются в разные стороны по кругу и пытаются  быстрее прибежать на пустое место).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	Рисование на асфальте древесным углем.  Педагог подводит детей к решению проблемной ситуации «Как рисовать, чтобы руки не пачкались?»  Дети  предлагают свои способы и создают из угля, салфеток,  палочек и шнура прообраз современного карандаша.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522ED-1E9F-43B7-9EFB-367D9BEE8D9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569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	Во время, отведенное для подготовки к обеду, после гигиенических процедур можно организовать разучивание  стихотворения по </a:t>
            </a:r>
            <a:r>
              <a:rPr lang="ru-RU" dirty="0" err="1"/>
              <a:t>мнемокарте</a:t>
            </a:r>
            <a:r>
              <a:rPr lang="ru-RU" dirty="0"/>
              <a:t>. Мы предлагаем использовать произведение  Лидии </a:t>
            </a:r>
            <a:r>
              <a:rPr lang="ru-RU" dirty="0" err="1"/>
              <a:t>Грижибовской</a:t>
            </a:r>
            <a:r>
              <a:rPr lang="ru-RU" dirty="0"/>
              <a:t>  «Мышка плохо лапки мыла». </a:t>
            </a:r>
            <a:r>
              <a:rPr lang="ru-RU" dirty="0" err="1"/>
              <a:t>Мнемокарта</a:t>
            </a:r>
            <a:r>
              <a:rPr lang="ru-RU" dirty="0"/>
              <a:t> составляется совместно с детьми и зарисовывается маркерами </a:t>
            </a:r>
            <a:r>
              <a:rPr lang="ru-RU" dirty="0" err="1"/>
              <a:t>флипчарте</a:t>
            </a:r>
            <a:r>
              <a:rPr lang="ru-RU" dirty="0"/>
              <a:t>.  После чего можно рассказывать стихотворение по памяти (вначале – сопряженно с педагогом, затем самостоятельно)</a:t>
            </a:r>
          </a:p>
          <a:p>
            <a:endParaRPr lang="ru-RU" dirty="0"/>
          </a:p>
          <a:p>
            <a:r>
              <a:rPr lang="ru-RU" dirty="0"/>
              <a:t>,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522ED-1E9F-43B7-9EFB-367D9BEE8D9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043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	Работа в технологии ТРИЗ (системный оператор) - продолжаем путешествовать по чёрному миру угля и знакомим детей с еще одной разновидностью угля - каменным углем. </a:t>
            </a:r>
          </a:p>
          <a:p>
            <a:endParaRPr lang="ru-RU" dirty="0"/>
          </a:p>
          <a:p>
            <a:r>
              <a:rPr lang="ru-RU" dirty="0"/>
              <a:t>,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522ED-1E9F-43B7-9EFB-367D9BEE8D9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262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010E4A-C4E5-4785-9599-DEBCDC711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686B35-4983-4404-909F-863694D7E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BB07AB-2D13-450F-BA01-BE4C9744C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6DCA-08E5-4390-B8E0-488CAE571ED3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D926D8-4DA2-40BF-BAD0-1196F0A5B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94914E-FB32-40DA-8677-AE8B7D81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FB32-9F45-4F4C-8F09-D5A89105F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333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7EDFF-68E2-41C8-9F35-1488978E3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B0743C-7CD9-4424-8763-F4C4FBEB5C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BC6B70-6DA1-4B3B-8AA5-64E1ED004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6DCA-08E5-4390-B8E0-488CAE571ED3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EEBFA5-FC81-4797-A6AF-0969F213B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61C8BD-0148-4F1D-924F-4693BE951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FB32-9F45-4F4C-8F09-D5A89105F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891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4F55D96-C3D0-4FC5-AFC4-D07BD3D0F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2F6B25-341C-43EF-92F7-434DB8010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3DD0A4-CA92-48D9-9503-B51AD6406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6DCA-08E5-4390-B8E0-488CAE571ED3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C82CEA-7FD8-44DB-B85F-8B1A89C4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6E6A4A-C5A8-4B5B-BFDF-27A7B6FE2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FB32-9F45-4F4C-8F09-D5A89105F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517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583F7-5F42-4FCD-9345-E68E72AF1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0438C3-E039-4271-A195-A3CFA32E3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AB5509-B649-4D7E-99EB-18A92D2C1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6DCA-08E5-4390-B8E0-488CAE571ED3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E0EC49-85FD-4031-89A8-B7D25FDF9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512798-74C1-4A56-B45F-048ECBB9B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FB32-9F45-4F4C-8F09-D5A89105F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024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9B8C67-D533-4412-BDDF-37B84AF26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C93861-B9BA-4CE8-97D6-E0EFA13E9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DC13AD-15F1-457B-9548-2C70C635E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6DCA-08E5-4390-B8E0-488CAE571ED3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A643F1-7FDE-44BA-95A9-151B717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79CE97-E999-4EE5-88BF-4D33602C3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FB32-9F45-4F4C-8F09-D5A89105F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689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3D23CD-16A9-4A52-BC99-BFBB8DF6B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0BDA95-EC36-4A65-A107-191C73F05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06994A-D866-4242-A28E-A58FD5312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C24E97-F1CF-4E8A-9373-37A3D6D03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6DCA-08E5-4390-B8E0-488CAE571ED3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552B83-65D4-4FAC-8E66-E1529A4F3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A95259-B0CC-410A-B1F2-159CF4CD9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FB32-9F45-4F4C-8F09-D5A89105F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75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FB276-B706-4355-B85C-0D9D65B19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CFEC4F-1266-40DD-A0F6-6E81A028C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5AFC50-0BEB-40D1-89D1-736050122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53DEC8-6DC5-4F4E-94B7-316A2C7C2B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573EB79-646C-43F1-AF41-E23136992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82C97DC-F721-4CE9-B8EC-775B98E59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6DCA-08E5-4390-B8E0-488CAE571ED3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8FF5F9-4B95-4984-9423-9E7269E1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A338C7D-4B73-4063-BF25-AD0F4DF18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FB32-9F45-4F4C-8F09-D5A89105F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67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5E0FC6-464E-4A28-BB6F-A5C63310F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64445E-1B7B-4A64-A82F-B5E623BEC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6DCA-08E5-4390-B8E0-488CAE571ED3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990ADC-09AF-46D8-9C7F-1B4923E29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BDB73E-D8D0-4199-A8F3-48435E86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FB32-9F45-4F4C-8F09-D5A89105F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937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EDC4A92-AD34-438A-BA69-2B49EF885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6DCA-08E5-4390-B8E0-488CAE571ED3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046AFB7-39A0-41AA-8A19-67D26143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D6367A-5DBA-449C-8275-AEEB02C0D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FB32-9F45-4F4C-8F09-D5A89105F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007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71233-D7CD-40BC-8E22-A30252D9A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1D3B46-FB3B-4847-B849-436F68EAF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A1C48F-7236-4589-8566-BEDD94D5C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7ACF30-3FBA-4A4E-90BF-FC9E96182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6DCA-08E5-4390-B8E0-488CAE571ED3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B6BEA-D1BC-46A0-BBBA-38597084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243CBB-D162-4E91-A471-7157815CE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FB32-9F45-4F4C-8F09-D5A89105F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802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5F325-6D9A-46A5-9627-A27394A01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BC64EF3-5AFA-469C-89E9-0174C1C47B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B34AD0-85D5-455A-B71E-58760FBBB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1B7032-A5A0-4198-A44B-2FB597966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6DCA-08E5-4390-B8E0-488CAE571ED3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D9F581-AC2D-42C3-9075-B0E8B849A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28AEC-FB95-44F1-AC65-2619801C8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FB32-9F45-4F4C-8F09-D5A89105F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804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9CA76C-66CB-4986-8D80-3E88E04D3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ED0A06-C412-4DC4-AD41-9DCB37348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143182-4DFB-42A8-9030-326E84EC99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F6DCA-08E5-4390-B8E0-488CAE571ED3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0F43FA-11B2-43A5-A8BC-048C24C0A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7A87C1-EDB9-4472-BFF8-68DECDC2C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AFB32-9F45-4F4C-8F09-D5A89105F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54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72347E-C196-496B-ACAC-4123376FE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EAAEE2-E41F-47AE-9F28-EEE396E18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76032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«Чёрный день» в детском </a:t>
            </a:r>
            <a:r>
              <a:rPr lang="ru-RU" b="1" i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саду или…</a:t>
            </a:r>
            <a:br>
              <a:rPr lang="ru-RU" b="1" i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b="1" i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Как интересно переждать непогоду!»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A86D6C-33C5-4957-8201-AF3CFBFC17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34374"/>
            <a:ext cx="9144000" cy="1023425"/>
          </a:xfrm>
        </p:spPr>
        <p:txBody>
          <a:bodyPr/>
          <a:lstStyle/>
          <a:p>
            <a:pPr algn="r"/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Баюн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Е.А., старший воспитатель  МДОУ «Детский сад № 6»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    Белова Е.В., воспитатель  МДОУ «Детский сад № 6»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580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72347E-C196-496B-ACAC-4123376FE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3C50E73-5399-474E-8F6E-F7C97D6C85D5}"/>
              </a:ext>
            </a:extLst>
          </p:cNvPr>
          <p:cNvSpPr/>
          <p:nvPr/>
        </p:nvSpPr>
        <p:spPr>
          <a:xfrm>
            <a:off x="1125416" y="844061"/>
            <a:ext cx="974891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Лидия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Грижибовская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  «Мышка плохо лапки мыла».</a:t>
            </a: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Мышка плохо лапки мыла: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Лишь водичкою смочила,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Мылить мылом не старалась,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И на лапках грязь осталась.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Полотенце в черных пятнах!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Как же это неприятно!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Попадут микробы в рот.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Может заболеть живот.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Так что, дети, постарайтесь,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Чаще с мылом умывайтесь!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Надо теплою водой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Руки мыть перед едой!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0924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72347E-C196-496B-ACAC-4123376FE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6DD75B-032D-4A74-8E7C-3716F964FC89}"/>
              </a:ext>
            </a:extLst>
          </p:cNvPr>
          <p:cNvSpPr/>
          <p:nvPr/>
        </p:nvSpPr>
        <p:spPr>
          <a:xfrm>
            <a:off x="872197" y="250093"/>
            <a:ext cx="10677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Рекомендуемое содержание образовательной деятельности 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во вторую половину дня: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66D10B-4AEA-4AE1-ACAC-57013DBE6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4187" y="-674908"/>
            <a:ext cx="5413398" cy="892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12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72347E-C196-496B-ACAC-4123376FE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EED9D8-6FCB-45AB-BBAB-A381A37BC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2772" y="1027088"/>
            <a:ext cx="6405099" cy="4803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6BEDA7-6496-430C-AFF5-036FC0BA1E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2479" y="-1111642"/>
            <a:ext cx="6287042" cy="9081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EAEF0A-7064-4287-9F97-4897211B47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4408" y="-1111644"/>
            <a:ext cx="6203182" cy="9081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DDFDD0-AF64-4BC8-9568-6C216DD06F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8" y="151228"/>
            <a:ext cx="10396025" cy="6706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117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72347E-C196-496B-ACAC-4123376FE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3C50E73-5399-474E-8F6E-F7C97D6C85D5}"/>
              </a:ext>
            </a:extLst>
          </p:cNvPr>
          <p:cNvSpPr/>
          <p:nvPr/>
        </p:nvSpPr>
        <p:spPr>
          <a:xfrm>
            <a:off x="647114" y="844061"/>
            <a:ext cx="10607040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Взаимодействие с семьями воспитанников</a:t>
            </a: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Рекомендовать родителям расспросить детей о впечатлениях, полученных в ходе  «проживания» тематического дня</a:t>
            </a: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2. Выдать памятку «На чёрный день!», где указать варианты организации детских видов деятельности дома:</a:t>
            </a: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рисование таблетками активированного угля;</a:t>
            </a:r>
          </a:p>
          <a:p>
            <a:pPr marL="342900" indent="-342900">
              <a:buFontTx/>
              <a:buChar char="-"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чтение сказки «Богатства матушки Земли»  из книги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Алябьевой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 Е.А.  Познавательное развитие ребенка: сказки о природе.-М.: ТЦ Сфера, 2016;</a:t>
            </a: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- просмотр мультфильма «Уголек, Соломинка и Боб», видеоматериала «Как делают карандаши» https://youtu.be/u4WKMwHAUCc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9131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72347E-C196-496B-ACAC-4123376FE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D45911-5BC1-4979-A893-18CE457EE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6694" y="1554137"/>
            <a:ext cx="13268694" cy="311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644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72347E-C196-496B-ACAC-4123376FE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4D28BBCE-4AEA-433E-A967-037B5EAB3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775" y="393895"/>
            <a:ext cx="10677379" cy="6133514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/>
              <a:t>Цель:</a:t>
            </a:r>
            <a:r>
              <a:rPr lang="ru-RU" sz="2800" dirty="0"/>
              <a:t> активизация познавательно-исследовательской деятельности дошкольников. </a:t>
            </a:r>
          </a:p>
          <a:p>
            <a:pPr algn="l"/>
            <a:r>
              <a:rPr lang="ru-RU" sz="2800" b="1" dirty="0"/>
              <a:t>Задачи: </a:t>
            </a:r>
          </a:p>
          <a:p>
            <a:pPr algn="l"/>
            <a:r>
              <a:rPr lang="ru-RU" sz="2800" dirty="0"/>
              <a:t>1. Развивать у детей интерес к наблюдениям за предметами и явлениями окружающей действительности, к исследовательской деятельности</a:t>
            </a:r>
          </a:p>
          <a:p>
            <a:pPr algn="l"/>
            <a:r>
              <a:rPr lang="ru-RU" sz="2800" dirty="0"/>
              <a:t>2. Совершенствовать речевую функцию (активизировать и уточнить словарь по теме дня, развивать умение грамматически правильно оформлять речевое высказывание, формулировать вопросы)</a:t>
            </a:r>
          </a:p>
          <a:p>
            <a:pPr algn="l"/>
            <a:r>
              <a:rPr lang="ru-RU" sz="2800" dirty="0"/>
              <a:t>3. Поддерживать интерес к изобразительной деятельности, совершенствовать изобразительные умения детей</a:t>
            </a:r>
          </a:p>
          <a:p>
            <a:pPr algn="l"/>
            <a:r>
              <a:rPr lang="ru-RU" sz="2800" dirty="0"/>
              <a:t>4. Развивать психические процессы (восприятие, внимание, память, мышление, воображение) через организацию различных видов детской деятельности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5930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72347E-C196-496B-ACAC-4123376FE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D92F0C-931E-404C-A3EC-4E6BED111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1617" y="1296718"/>
            <a:ext cx="5183458" cy="4783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2E10B6B-397F-47AD-AFEA-8BFA10FAF1F7}"/>
              </a:ext>
            </a:extLst>
          </p:cNvPr>
          <p:cNvSpPr/>
          <p:nvPr/>
        </p:nvSpPr>
        <p:spPr>
          <a:xfrm>
            <a:off x="844062" y="450167"/>
            <a:ext cx="103819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Рекомендуемое содержание образовательной деятельности в первую половину дня</a:t>
            </a:r>
          </a:p>
        </p:txBody>
      </p:sp>
    </p:spTree>
    <p:extLst>
      <p:ext uri="{BB962C8B-B14F-4D97-AF65-F5344CB8AC3E}">
        <p14:creationId xmlns:p14="http://schemas.microsoft.com/office/powerpoint/2010/main" val="4172256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72347E-C196-496B-ACAC-4123376FE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F6DBB0-B7E2-4D3D-A260-74771C71F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0005" y="421835"/>
            <a:ext cx="6611424" cy="5767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6513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72347E-C196-496B-ACAC-4123376FE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B9E19C-9B0A-43D0-95C7-33BDDF44A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21980" y="-1687473"/>
            <a:ext cx="6001734" cy="102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73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72347E-C196-496B-ACAC-4123376FE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3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72347E-C196-496B-ACAC-4123376FE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0B6B9D-DDFE-4B4A-8B0B-BDD5C11C5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863" y="1088488"/>
            <a:ext cx="6006904" cy="4505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2935B3-5944-4F01-B664-E07760EEC8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7" t="19491"/>
          <a:stretch/>
        </p:blipFill>
        <p:spPr>
          <a:xfrm>
            <a:off x="5584873" y="1317342"/>
            <a:ext cx="5401993" cy="3751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3299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72347E-C196-496B-ACAC-4123376FE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D319A0-8E81-42AC-B83C-4F805267D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3114" y="622495"/>
            <a:ext cx="6105378" cy="5613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3580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72347E-C196-496B-ACAC-4123376FE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AD338E-96BC-4865-91F0-5C978AC6B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968" y="989240"/>
            <a:ext cx="6506028" cy="4879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E7D5A5-FBDE-45CF-85D7-86B0961752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6143" y="989241"/>
            <a:ext cx="6506028" cy="4879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46585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509</Words>
  <Application>Microsoft Office PowerPoint</Application>
  <PresentationFormat>Широкоэкранный</PresentationFormat>
  <Paragraphs>81</Paragraphs>
  <Slides>14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 «Чёрный день» в детском саду или…  Как интересно переждать непогоду!»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«Чёрный день» в детском саду или Как интересно переждать непогоду!»</dc:title>
  <dc:creator>Admin</dc:creator>
  <cp:lastModifiedBy>Admin</cp:lastModifiedBy>
  <cp:revision>9</cp:revision>
  <dcterms:created xsi:type="dcterms:W3CDTF">2018-04-04T09:18:03Z</dcterms:created>
  <dcterms:modified xsi:type="dcterms:W3CDTF">2018-04-04T10:14:17Z</dcterms:modified>
</cp:coreProperties>
</file>