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0" r:id="rId6"/>
    <p:sldId id="259" r:id="rId7"/>
    <p:sldId id="262" r:id="rId8"/>
    <p:sldId id="264" r:id="rId9"/>
    <p:sldId id="266" r:id="rId10"/>
    <p:sldId id="267" r:id="rId11"/>
    <p:sldId id="268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A41D28-0D8B-49AB-B96D-B74D87EB062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B64B2D-35D9-4EE2-93D1-822F55F71E10}">
      <dgm:prSet phldrT="[Текст]"/>
      <dgm:spPr/>
      <dgm:t>
        <a:bodyPr/>
        <a:lstStyle/>
        <a:p>
          <a:r>
            <a:rPr lang="ru-RU" dirty="0" smtClean="0"/>
            <a:t>Нейропсихология</a:t>
          </a:r>
        </a:p>
        <a:p>
          <a:r>
            <a:rPr lang="ru-RU" dirty="0" smtClean="0"/>
            <a:t>(</a:t>
          </a:r>
          <a:r>
            <a:rPr lang="ru-RU" dirty="0" err="1" smtClean="0"/>
            <a:t>нач</a:t>
          </a:r>
          <a:r>
            <a:rPr lang="ru-RU" dirty="0" smtClean="0"/>
            <a:t>. 20 века)</a:t>
          </a:r>
        </a:p>
        <a:p>
          <a:endParaRPr lang="ru-RU" dirty="0"/>
        </a:p>
      </dgm:t>
    </dgm:pt>
    <dgm:pt modelId="{99BDB693-B462-4994-BE15-A667F240CF92}" type="parTrans" cxnId="{430010AD-86AF-47AA-81EF-DB8335DDA34C}">
      <dgm:prSet/>
      <dgm:spPr/>
      <dgm:t>
        <a:bodyPr/>
        <a:lstStyle/>
        <a:p>
          <a:endParaRPr lang="ru-RU"/>
        </a:p>
      </dgm:t>
    </dgm:pt>
    <dgm:pt modelId="{399CE394-4361-4AEC-8AF2-5702B3340913}" type="sibTrans" cxnId="{430010AD-86AF-47AA-81EF-DB8335DDA34C}">
      <dgm:prSet/>
      <dgm:spPr/>
      <dgm:t>
        <a:bodyPr/>
        <a:lstStyle/>
        <a:p>
          <a:endParaRPr lang="ru-RU"/>
        </a:p>
      </dgm:t>
    </dgm:pt>
    <dgm:pt modelId="{14DC7A10-7A50-4762-B344-83302CBE5DAE}">
      <dgm:prSet phldrT="[Текст]"/>
      <dgm:spPr/>
      <dgm:t>
        <a:bodyPr/>
        <a:lstStyle/>
        <a:p>
          <a:r>
            <a:rPr lang="ru-RU" dirty="0" smtClean="0"/>
            <a:t>нейрофизиология</a:t>
          </a:r>
          <a:endParaRPr lang="ru-RU" dirty="0"/>
        </a:p>
      </dgm:t>
    </dgm:pt>
    <dgm:pt modelId="{092814A0-65EC-4BBD-9D9B-9B7E8DE496CE}" type="parTrans" cxnId="{819E2F69-3D47-4489-A9AE-2E686B0DDFE5}">
      <dgm:prSet/>
      <dgm:spPr/>
      <dgm:t>
        <a:bodyPr/>
        <a:lstStyle/>
        <a:p>
          <a:endParaRPr lang="ru-RU"/>
        </a:p>
      </dgm:t>
    </dgm:pt>
    <dgm:pt modelId="{6D16AFA5-74C6-4AFA-9DA6-0FDC4DA10FC2}" type="sibTrans" cxnId="{819E2F69-3D47-4489-A9AE-2E686B0DDFE5}">
      <dgm:prSet/>
      <dgm:spPr/>
      <dgm:t>
        <a:bodyPr/>
        <a:lstStyle/>
        <a:p>
          <a:endParaRPr lang="ru-RU"/>
        </a:p>
      </dgm:t>
    </dgm:pt>
    <dgm:pt modelId="{4559BC4A-6EDB-4897-8077-6681262AAAA6}">
      <dgm:prSet phldrT="[Текст]"/>
      <dgm:spPr/>
      <dgm:t>
        <a:bodyPr/>
        <a:lstStyle/>
        <a:p>
          <a:r>
            <a:rPr lang="ru-RU" dirty="0" smtClean="0"/>
            <a:t>Медицина</a:t>
          </a:r>
        </a:p>
        <a:p>
          <a:r>
            <a:rPr lang="ru-RU" dirty="0" smtClean="0"/>
            <a:t>(неврология и нейрохирургия)</a:t>
          </a:r>
          <a:endParaRPr lang="ru-RU" dirty="0"/>
        </a:p>
      </dgm:t>
    </dgm:pt>
    <dgm:pt modelId="{CB683EEF-CA01-488F-8A20-8BA09331E471}" type="parTrans" cxnId="{1393E143-757B-4EDA-A81A-3605C19B6373}">
      <dgm:prSet/>
      <dgm:spPr/>
      <dgm:t>
        <a:bodyPr/>
        <a:lstStyle/>
        <a:p>
          <a:endParaRPr lang="ru-RU"/>
        </a:p>
      </dgm:t>
    </dgm:pt>
    <dgm:pt modelId="{4DBFC5CC-B554-4C91-B0FA-FED5296032D7}" type="sibTrans" cxnId="{1393E143-757B-4EDA-A81A-3605C19B6373}">
      <dgm:prSet/>
      <dgm:spPr/>
      <dgm:t>
        <a:bodyPr/>
        <a:lstStyle/>
        <a:p>
          <a:endParaRPr lang="ru-RU"/>
        </a:p>
      </dgm:t>
    </dgm:pt>
    <dgm:pt modelId="{C1D966D2-4875-4984-9BBD-91C1074E427D}" type="pres">
      <dgm:prSet presAssocID="{ECA41D28-0D8B-49AB-B96D-B74D87EB062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7D6140-F24F-46EC-807D-F39AAA806FDF}" type="pres">
      <dgm:prSet presAssocID="{CAB64B2D-35D9-4EE2-93D1-822F55F71E10}" presName="hierRoot1" presStyleCnt="0"/>
      <dgm:spPr/>
    </dgm:pt>
    <dgm:pt modelId="{4CC6F3D2-0EED-43A2-AF49-550ECBCB37F6}" type="pres">
      <dgm:prSet presAssocID="{CAB64B2D-35D9-4EE2-93D1-822F55F71E10}" presName="composite" presStyleCnt="0"/>
      <dgm:spPr/>
    </dgm:pt>
    <dgm:pt modelId="{6FEFB197-7D8C-4A47-9A88-5E0335E1449E}" type="pres">
      <dgm:prSet presAssocID="{CAB64B2D-35D9-4EE2-93D1-822F55F71E10}" presName="background" presStyleLbl="node0" presStyleIdx="0" presStyleCnt="1"/>
      <dgm:spPr/>
    </dgm:pt>
    <dgm:pt modelId="{4422AE32-5AFA-486C-849E-B6092B50A774}" type="pres">
      <dgm:prSet presAssocID="{CAB64B2D-35D9-4EE2-93D1-822F55F71E10}" presName="text" presStyleLbl="fgAcc0" presStyleIdx="0" presStyleCnt="1" custLinFactNeighborX="1067" custLinFactNeighborY="4241">
        <dgm:presLayoutVars>
          <dgm:chPref val="3"/>
        </dgm:presLayoutVars>
      </dgm:prSet>
      <dgm:spPr/>
    </dgm:pt>
    <dgm:pt modelId="{C86CFB1A-0D7C-4388-B997-6DEC9AC9B1D2}" type="pres">
      <dgm:prSet presAssocID="{CAB64B2D-35D9-4EE2-93D1-822F55F71E10}" presName="hierChild2" presStyleCnt="0"/>
      <dgm:spPr/>
    </dgm:pt>
    <dgm:pt modelId="{C120AFDB-852C-4467-AE4F-5E09C8AF7B46}" type="pres">
      <dgm:prSet presAssocID="{092814A0-65EC-4BBD-9D9B-9B7E8DE496CE}" presName="Name10" presStyleLbl="parChTrans1D2" presStyleIdx="0" presStyleCnt="2"/>
      <dgm:spPr/>
    </dgm:pt>
    <dgm:pt modelId="{890E3B9B-3EA8-47A5-B5CE-BD99F9548092}" type="pres">
      <dgm:prSet presAssocID="{14DC7A10-7A50-4762-B344-83302CBE5DAE}" presName="hierRoot2" presStyleCnt="0"/>
      <dgm:spPr/>
    </dgm:pt>
    <dgm:pt modelId="{0D0200FF-6133-43AA-912C-61AA099A7B25}" type="pres">
      <dgm:prSet presAssocID="{14DC7A10-7A50-4762-B344-83302CBE5DAE}" presName="composite2" presStyleCnt="0"/>
      <dgm:spPr/>
    </dgm:pt>
    <dgm:pt modelId="{E5FEC610-9C28-4B50-A2CE-F51D9632D4C4}" type="pres">
      <dgm:prSet presAssocID="{14DC7A10-7A50-4762-B344-83302CBE5DAE}" presName="background2" presStyleLbl="node2" presStyleIdx="0" presStyleCnt="2"/>
      <dgm:spPr/>
    </dgm:pt>
    <dgm:pt modelId="{3AA17A2D-8BC9-4550-9988-6C0E8A2924CA}" type="pres">
      <dgm:prSet presAssocID="{14DC7A10-7A50-4762-B344-83302CBE5DAE}" presName="text2" presStyleLbl="fgAcc2" presStyleIdx="0" presStyleCnt="2">
        <dgm:presLayoutVars>
          <dgm:chPref val="3"/>
        </dgm:presLayoutVars>
      </dgm:prSet>
      <dgm:spPr/>
    </dgm:pt>
    <dgm:pt modelId="{49A0339A-85C0-462D-93F7-37E68B7EDAF5}" type="pres">
      <dgm:prSet presAssocID="{14DC7A10-7A50-4762-B344-83302CBE5DAE}" presName="hierChild3" presStyleCnt="0"/>
      <dgm:spPr/>
    </dgm:pt>
    <dgm:pt modelId="{E0378A6B-C29D-4C02-8E41-CF9455036BFE}" type="pres">
      <dgm:prSet presAssocID="{CB683EEF-CA01-488F-8A20-8BA09331E471}" presName="Name10" presStyleLbl="parChTrans1D2" presStyleIdx="1" presStyleCnt="2"/>
      <dgm:spPr/>
    </dgm:pt>
    <dgm:pt modelId="{EDB94D84-7633-48FD-9F19-99110ECB5B4C}" type="pres">
      <dgm:prSet presAssocID="{4559BC4A-6EDB-4897-8077-6681262AAAA6}" presName="hierRoot2" presStyleCnt="0"/>
      <dgm:spPr/>
    </dgm:pt>
    <dgm:pt modelId="{1793B320-5A14-45BB-97F7-CEC570A62E58}" type="pres">
      <dgm:prSet presAssocID="{4559BC4A-6EDB-4897-8077-6681262AAAA6}" presName="composite2" presStyleCnt="0"/>
      <dgm:spPr/>
    </dgm:pt>
    <dgm:pt modelId="{24FD42AC-6B01-4768-B615-BCD0D067D9A1}" type="pres">
      <dgm:prSet presAssocID="{4559BC4A-6EDB-4897-8077-6681262AAAA6}" presName="background2" presStyleLbl="node2" presStyleIdx="1" presStyleCnt="2"/>
      <dgm:spPr/>
    </dgm:pt>
    <dgm:pt modelId="{631EEDEB-3A80-43CA-8260-4351A4B15129}" type="pres">
      <dgm:prSet presAssocID="{4559BC4A-6EDB-4897-8077-6681262AAAA6}" presName="text2" presStyleLbl="fgAcc2" presStyleIdx="1" presStyleCnt="2">
        <dgm:presLayoutVars>
          <dgm:chPref val="3"/>
        </dgm:presLayoutVars>
      </dgm:prSet>
      <dgm:spPr/>
    </dgm:pt>
    <dgm:pt modelId="{074ED9A6-DCED-4E9E-A52B-4A955F5BD05B}" type="pres">
      <dgm:prSet presAssocID="{4559BC4A-6EDB-4897-8077-6681262AAAA6}" presName="hierChild3" presStyleCnt="0"/>
      <dgm:spPr/>
    </dgm:pt>
  </dgm:ptLst>
  <dgm:cxnLst>
    <dgm:cxn modelId="{E181BB50-DBC6-4BCF-BC33-BF06C19F247A}" type="presOf" srcId="{14DC7A10-7A50-4762-B344-83302CBE5DAE}" destId="{3AA17A2D-8BC9-4550-9988-6C0E8A2924CA}" srcOrd="0" destOrd="0" presId="urn:microsoft.com/office/officeart/2005/8/layout/hierarchy1"/>
    <dgm:cxn modelId="{BE835443-FED7-4071-BD8E-D3DAEDE777DE}" type="presOf" srcId="{ECA41D28-0D8B-49AB-B96D-B74D87EB062F}" destId="{C1D966D2-4875-4984-9BBD-91C1074E427D}" srcOrd="0" destOrd="0" presId="urn:microsoft.com/office/officeart/2005/8/layout/hierarchy1"/>
    <dgm:cxn modelId="{819E2F69-3D47-4489-A9AE-2E686B0DDFE5}" srcId="{CAB64B2D-35D9-4EE2-93D1-822F55F71E10}" destId="{14DC7A10-7A50-4762-B344-83302CBE5DAE}" srcOrd="0" destOrd="0" parTransId="{092814A0-65EC-4BBD-9D9B-9B7E8DE496CE}" sibTransId="{6D16AFA5-74C6-4AFA-9DA6-0FDC4DA10FC2}"/>
    <dgm:cxn modelId="{E6960E1E-97E8-4FE1-A397-15A311C53623}" type="presOf" srcId="{CB683EEF-CA01-488F-8A20-8BA09331E471}" destId="{E0378A6B-C29D-4C02-8E41-CF9455036BFE}" srcOrd="0" destOrd="0" presId="urn:microsoft.com/office/officeart/2005/8/layout/hierarchy1"/>
    <dgm:cxn modelId="{FAA8E844-2EC6-4F90-B333-D18B19331076}" type="presOf" srcId="{4559BC4A-6EDB-4897-8077-6681262AAAA6}" destId="{631EEDEB-3A80-43CA-8260-4351A4B15129}" srcOrd="0" destOrd="0" presId="urn:microsoft.com/office/officeart/2005/8/layout/hierarchy1"/>
    <dgm:cxn modelId="{1393E143-757B-4EDA-A81A-3605C19B6373}" srcId="{CAB64B2D-35D9-4EE2-93D1-822F55F71E10}" destId="{4559BC4A-6EDB-4897-8077-6681262AAAA6}" srcOrd="1" destOrd="0" parTransId="{CB683EEF-CA01-488F-8A20-8BA09331E471}" sibTransId="{4DBFC5CC-B554-4C91-B0FA-FED5296032D7}"/>
    <dgm:cxn modelId="{430010AD-86AF-47AA-81EF-DB8335DDA34C}" srcId="{ECA41D28-0D8B-49AB-B96D-B74D87EB062F}" destId="{CAB64B2D-35D9-4EE2-93D1-822F55F71E10}" srcOrd="0" destOrd="0" parTransId="{99BDB693-B462-4994-BE15-A667F240CF92}" sibTransId="{399CE394-4361-4AEC-8AF2-5702B3340913}"/>
    <dgm:cxn modelId="{8D4B96EF-93F4-4052-8821-55445D019595}" type="presOf" srcId="{092814A0-65EC-4BBD-9D9B-9B7E8DE496CE}" destId="{C120AFDB-852C-4467-AE4F-5E09C8AF7B46}" srcOrd="0" destOrd="0" presId="urn:microsoft.com/office/officeart/2005/8/layout/hierarchy1"/>
    <dgm:cxn modelId="{E15CF5C5-C1B6-4487-A2EA-DEC0B67691EA}" type="presOf" srcId="{CAB64B2D-35D9-4EE2-93D1-822F55F71E10}" destId="{4422AE32-5AFA-486C-849E-B6092B50A774}" srcOrd="0" destOrd="0" presId="urn:microsoft.com/office/officeart/2005/8/layout/hierarchy1"/>
    <dgm:cxn modelId="{CE9BEEB3-1D5A-422E-8BCD-DF5F9A553FAB}" type="presParOf" srcId="{C1D966D2-4875-4984-9BBD-91C1074E427D}" destId="{7D7D6140-F24F-46EC-807D-F39AAA806FDF}" srcOrd="0" destOrd="0" presId="urn:microsoft.com/office/officeart/2005/8/layout/hierarchy1"/>
    <dgm:cxn modelId="{239230ED-F164-4DBF-87FD-0F82487F24D7}" type="presParOf" srcId="{7D7D6140-F24F-46EC-807D-F39AAA806FDF}" destId="{4CC6F3D2-0EED-43A2-AF49-550ECBCB37F6}" srcOrd="0" destOrd="0" presId="urn:microsoft.com/office/officeart/2005/8/layout/hierarchy1"/>
    <dgm:cxn modelId="{CBFE4109-D014-4E75-AB14-7E90A43364FE}" type="presParOf" srcId="{4CC6F3D2-0EED-43A2-AF49-550ECBCB37F6}" destId="{6FEFB197-7D8C-4A47-9A88-5E0335E1449E}" srcOrd="0" destOrd="0" presId="urn:microsoft.com/office/officeart/2005/8/layout/hierarchy1"/>
    <dgm:cxn modelId="{8B6CA9F2-19D8-4CB4-98F2-C240F78CCFFE}" type="presParOf" srcId="{4CC6F3D2-0EED-43A2-AF49-550ECBCB37F6}" destId="{4422AE32-5AFA-486C-849E-B6092B50A774}" srcOrd="1" destOrd="0" presId="urn:microsoft.com/office/officeart/2005/8/layout/hierarchy1"/>
    <dgm:cxn modelId="{060002A3-49D6-4974-85CB-DDDCEFC1C4D4}" type="presParOf" srcId="{7D7D6140-F24F-46EC-807D-F39AAA806FDF}" destId="{C86CFB1A-0D7C-4388-B997-6DEC9AC9B1D2}" srcOrd="1" destOrd="0" presId="urn:microsoft.com/office/officeart/2005/8/layout/hierarchy1"/>
    <dgm:cxn modelId="{5692D05D-6CBE-49C0-8775-6E45F707FA6B}" type="presParOf" srcId="{C86CFB1A-0D7C-4388-B997-6DEC9AC9B1D2}" destId="{C120AFDB-852C-4467-AE4F-5E09C8AF7B46}" srcOrd="0" destOrd="0" presId="urn:microsoft.com/office/officeart/2005/8/layout/hierarchy1"/>
    <dgm:cxn modelId="{7E20BCFA-BA40-4968-8E80-B4BFBEDD74CD}" type="presParOf" srcId="{C86CFB1A-0D7C-4388-B997-6DEC9AC9B1D2}" destId="{890E3B9B-3EA8-47A5-B5CE-BD99F9548092}" srcOrd="1" destOrd="0" presId="urn:microsoft.com/office/officeart/2005/8/layout/hierarchy1"/>
    <dgm:cxn modelId="{F34A4359-6458-4DE2-A240-1E7FFF952FBB}" type="presParOf" srcId="{890E3B9B-3EA8-47A5-B5CE-BD99F9548092}" destId="{0D0200FF-6133-43AA-912C-61AA099A7B25}" srcOrd="0" destOrd="0" presId="urn:microsoft.com/office/officeart/2005/8/layout/hierarchy1"/>
    <dgm:cxn modelId="{52F6D0A8-9D45-4D06-81F6-586EACF33791}" type="presParOf" srcId="{0D0200FF-6133-43AA-912C-61AA099A7B25}" destId="{E5FEC610-9C28-4B50-A2CE-F51D9632D4C4}" srcOrd="0" destOrd="0" presId="urn:microsoft.com/office/officeart/2005/8/layout/hierarchy1"/>
    <dgm:cxn modelId="{78C2F292-5222-4A11-AE2B-55394960E8F5}" type="presParOf" srcId="{0D0200FF-6133-43AA-912C-61AA099A7B25}" destId="{3AA17A2D-8BC9-4550-9988-6C0E8A2924CA}" srcOrd="1" destOrd="0" presId="urn:microsoft.com/office/officeart/2005/8/layout/hierarchy1"/>
    <dgm:cxn modelId="{EC038698-1C11-4A82-9B3C-6021D231BEB4}" type="presParOf" srcId="{890E3B9B-3EA8-47A5-B5CE-BD99F9548092}" destId="{49A0339A-85C0-462D-93F7-37E68B7EDAF5}" srcOrd="1" destOrd="0" presId="urn:microsoft.com/office/officeart/2005/8/layout/hierarchy1"/>
    <dgm:cxn modelId="{002E8E94-A231-4CD7-8C05-082CA72B55FE}" type="presParOf" srcId="{C86CFB1A-0D7C-4388-B997-6DEC9AC9B1D2}" destId="{E0378A6B-C29D-4C02-8E41-CF9455036BFE}" srcOrd="2" destOrd="0" presId="urn:microsoft.com/office/officeart/2005/8/layout/hierarchy1"/>
    <dgm:cxn modelId="{9E3CA404-9ACD-4117-AD20-858D3D5FE4CD}" type="presParOf" srcId="{C86CFB1A-0D7C-4388-B997-6DEC9AC9B1D2}" destId="{EDB94D84-7633-48FD-9F19-99110ECB5B4C}" srcOrd="3" destOrd="0" presId="urn:microsoft.com/office/officeart/2005/8/layout/hierarchy1"/>
    <dgm:cxn modelId="{78876D3D-D5AD-4C49-99F3-D038485EB940}" type="presParOf" srcId="{EDB94D84-7633-48FD-9F19-99110ECB5B4C}" destId="{1793B320-5A14-45BB-97F7-CEC570A62E58}" srcOrd="0" destOrd="0" presId="urn:microsoft.com/office/officeart/2005/8/layout/hierarchy1"/>
    <dgm:cxn modelId="{CA93FEB3-0691-45E7-B1CC-DF73FA1C2DA6}" type="presParOf" srcId="{1793B320-5A14-45BB-97F7-CEC570A62E58}" destId="{24FD42AC-6B01-4768-B615-BCD0D067D9A1}" srcOrd="0" destOrd="0" presId="urn:microsoft.com/office/officeart/2005/8/layout/hierarchy1"/>
    <dgm:cxn modelId="{0EF1881E-96E4-4B4A-8917-7A443D4DDCEE}" type="presParOf" srcId="{1793B320-5A14-45BB-97F7-CEC570A62E58}" destId="{631EEDEB-3A80-43CA-8260-4351A4B15129}" srcOrd="1" destOrd="0" presId="urn:microsoft.com/office/officeart/2005/8/layout/hierarchy1"/>
    <dgm:cxn modelId="{DCE50F19-27A0-414C-B6CE-FF508C7483BA}" type="presParOf" srcId="{EDB94D84-7633-48FD-9F19-99110ECB5B4C}" destId="{074ED9A6-DCED-4E9E-A52B-4A955F5BD05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281D36-6861-4F9A-8256-457BEACDBD42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D7D6902-F2C9-44CB-B8CF-0CB84ED8C104}">
      <dgm:prSet phldrT="[Текст]" custT="1"/>
      <dgm:spPr/>
      <dgm:t>
        <a:bodyPr/>
        <a:lstStyle/>
        <a:p>
          <a:pPr algn="ctr"/>
          <a:r>
            <a: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Готовность</a:t>
          </a:r>
        </a:p>
        <a:p>
          <a:pPr algn="ctr"/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(определенных мозговых образований )</a:t>
          </a:r>
        </a:p>
        <a:p>
          <a:pPr algn="ctr"/>
          <a:endParaRPr lang="ru-RU" sz="2500" dirty="0"/>
        </a:p>
      </dgm:t>
    </dgm:pt>
    <dgm:pt modelId="{04783B7A-DFAE-4895-A9F8-E208F32B73E2}" type="parTrans" cxnId="{9D080CF9-526F-4534-918E-D05953428ED9}">
      <dgm:prSet/>
      <dgm:spPr/>
      <dgm:t>
        <a:bodyPr/>
        <a:lstStyle/>
        <a:p>
          <a:endParaRPr lang="ru-RU"/>
        </a:p>
      </dgm:t>
    </dgm:pt>
    <dgm:pt modelId="{68F9362F-0326-4027-96C5-9F2611DBCA6A}" type="sibTrans" cxnId="{9D080CF9-526F-4534-918E-D05953428ED9}">
      <dgm:prSet/>
      <dgm:spPr/>
      <dgm:t>
        <a:bodyPr/>
        <a:lstStyle/>
        <a:p>
          <a:endParaRPr lang="ru-RU"/>
        </a:p>
      </dgm:t>
    </dgm:pt>
    <dgm:pt modelId="{BCE38EF5-F62B-4D9C-BE9F-1FE9AF035C1D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 контакту с окружающей средой 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159B4C56-6F59-4CFB-B247-34D7920F0936}" type="parTrans" cxnId="{FB802CFD-DE90-4CDE-B2CF-3D30D8853CF3}">
      <dgm:prSet/>
      <dgm:spPr/>
      <dgm:t>
        <a:bodyPr/>
        <a:lstStyle/>
        <a:p>
          <a:endParaRPr lang="ru-RU"/>
        </a:p>
      </dgm:t>
    </dgm:pt>
    <dgm:pt modelId="{825E5BEC-8F62-44F9-BC9A-A52BD848B848}" type="sibTrans" cxnId="{FB802CFD-DE90-4CDE-B2CF-3D30D8853CF3}">
      <dgm:prSet/>
      <dgm:spPr/>
      <dgm:t>
        <a:bodyPr/>
        <a:lstStyle/>
        <a:p>
          <a:endParaRPr lang="ru-RU"/>
        </a:p>
      </dgm:t>
    </dgm:pt>
    <dgm:pt modelId="{96505D21-92B6-4340-9087-97066346D515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 самостоятельному передвижению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881F8813-86B5-4431-BA6C-09B16AACD83A}" type="parTrans" cxnId="{67979BE8-6FB5-45D2-BD68-7A08FD9467EE}">
      <dgm:prSet/>
      <dgm:spPr/>
      <dgm:t>
        <a:bodyPr/>
        <a:lstStyle/>
        <a:p>
          <a:endParaRPr lang="ru-RU"/>
        </a:p>
      </dgm:t>
    </dgm:pt>
    <dgm:pt modelId="{C39A9469-88AA-4567-8F36-157E74E8E8F9}" type="sibTrans" cxnId="{67979BE8-6FB5-45D2-BD68-7A08FD9467EE}">
      <dgm:prSet/>
      <dgm:spPr/>
      <dgm:t>
        <a:bodyPr/>
        <a:lstStyle/>
        <a:p>
          <a:endParaRPr lang="ru-RU"/>
        </a:p>
      </dgm:t>
    </dgm:pt>
    <dgm:pt modelId="{74A67DEE-752B-4E9A-8539-1896E98D5AA4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 детскому саду</a:t>
          </a:r>
          <a:endParaRPr lang="ru-RU" sz="2800" dirty="0"/>
        </a:p>
      </dgm:t>
    </dgm:pt>
    <dgm:pt modelId="{B47C41EA-56DA-402C-902F-3731CD45BC61}" type="parTrans" cxnId="{7C30EFD2-6487-4FF1-859D-A26B668F377D}">
      <dgm:prSet/>
      <dgm:spPr/>
      <dgm:t>
        <a:bodyPr/>
        <a:lstStyle/>
        <a:p>
          <a:endParaRPr lang="ru-RU"/>
        </a:p>
      </dgm:t>
    </dgm:pt>
    <dgm:pt modelId="{5E95A7D1-D647-48C9-9914-D66EC292B231}" type="sibTrans" cxnId="{7C30EFD2-6487-4FF1-859D-A26B668F377D}">
      <dgm:prSet/>
      <dgm:spPr/>
      <dgm:t>
        <a:bodyPr/>
        <a:lstStyle/>
        <a:p>
          <a:endParaRPr lang="ru-RU"/>
        </a:p>
      </dgm:t>
    </dgm:pt>
    <dgm:pt modelId="{1DEF71C0-82B2-4695-8895-4D60EA2CCA92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К школьному обучению</a:t>
          </a:r>
        </a:p>
      </dgm:t>
    </dgm:pt>
    <dgm:pt modelId="{22ACBB06-A1B4-45F8-B3AD-E87D9B197C9E}" type="parTrans" cxnId="{9E7A5C73-D5B0-4CF9-A8CE-689BCD0EAFB0}">
      <dgm:prSet/>
      <dgm:spPr/>
      <dgm:t>
        <a:bodyPr/>
        <a:lstStyle/>
        <a:p>
          <a:endParaRPr lang="ru-RU"/>
        </a:p>
      </dgm:t>
    </dgm:pt>
    <dgm:pt modelId="{037455DA-D239-4FBD-AF89-68CD9ABC6820}" type="sibTrans" cxnId="{9E7A5C73-D5B0-4CF9-A8CE-689BCD0EAFB0}">
      <dgm:prSet/>
      <dgm:spPr/>
      <dgm:t>
        <a:bodyPr/>
        <a:lstStyle/>
        <a:p>
          <a:endParaRPr lang="ru-RU"/>
        </a:p>
      </dgm:t>
    </dgm:pt>
    <dgm:pt modelId="{0F05DDDD-66F1-4A09-8910-20594016AC75}" type="pres">
      <dgm:prSet presAssocID="{74281D36-6861-4F9A-8256-457BEACDBD42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DC38A810-AA11-4D6E-AE3A-BC0E41AFB436}" type="pres">
      <dgm:prSet presAssocID="{74281D36-6861-4F9A-8256-457BEACDBD42}" presName="matrix" presStyleCnt="0"/>
      <dgm:spPr/>
    </dgm:pt>
    <dgm:pt modelId="{A1011988-9911-41F8-95D3-53264D58B521}" type="pres">
      <dgm:prSet presAssocID="{74281D36-6861-4F9A-8256-457BEACDBD42}" presName="tile1" presStyleLbl="node1" presStyleIdx="0" presStyleCnt="4" custLinFactNeighborX="-695" custLinFactNeighborY="2446"/>
      <dgm:spPr/>
      <dgm:t>
        <a:bodyPr/>
        <a:lstStyle/>
        <a:p>
          <a:endParaRPr lang="ru-RU"/>
        </a:p>
      </dgm:t>
    </dgm:pt>
    <dgm:pt modelId="{1C27C15D-2E70-49F6-8F72-00171BFABDFC}" type="pres">
      <dgm:prSet presAssocID="{74281D36-6861-4F9A-8256-457BEACDBD4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D9CEA-5597-4998-BEDA-5F0FFA3F725D}" type="pres">
      <dgm:prSet presAssocID="{74281D36-6861-4F9A-8256-457BEACDBD42}" presName="tile2" presStyleLbl="node1" presStyleIdx="1" presStyleCnt="4"/>
      <dgm:spPr/>
    </dgm:pt>
    <dgm:pt modelId="{3DE6E32C-6AD6-4D3B-9055-00C9AF69882B}" type="pres">
      <dgm:prSet presAssocID="{74281D36-6861-4F9A-8256-457BEACDBD4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508E49C-7C4B-42CD-9E0E-BB294B187B71}" type="pres">
      <dgm:prSet presAssocID="{74281D36-6861-4F9A-8256-457BEACDBD42}" presName="tile3" presStyleLbl="node1" presStyleIdx="2" presStyleCnt="4"/>
      <dgm:spPr/>
      <dgm:t>
        <a:bodyPr/>
        <a:lstStyle/>
        <a:p>
          <a:endParaRPr lang="ru-RU"/>
        </a:p>
      </dgm:t>
    </dgm:pt>
    <dgm:pt modelId="{C05B0FDF-E1A6-4193-8233-63E22DC7ACA9}" type="pres">
      <dgm:prSet presAssocID="{74281D36-6861-4F9A-8256-457BEACDBD4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5D7759-EB07-4290-90A8-2EC76D4EB08D}" type="pres">
      <dgm:prSet presAssocID="{74281D36-6861-4F9A-8256-457BEACDBD42}" presName="tile4" presStyleLbl="node1" presStyleIdx="3" presStyleCnt="4"/>
      <dgm:spPr/>
      <dgm:t>
        <a:bodyPr/>
        <a:lstStyle/>
        <a:p>
          <a:endParaRPr lang="ru-RU"/>
        </a:p>
      </dgm:t>
    </dgm:pt>
    <dgm:pt modelId="{11C36A8B-15D1-4223-8017-29DF73FA26EF}" type="pres">
      <dgm:prSet presAssocID="{74281D36-6861-4F9A-8256-457BEACDBD4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EDE8A4-3EE4-4EE1-880B-DB4E87F6DC9D}" type="pres">
      <dgm:prSet presAssocID="{74281D36-6861-4F9A-8256-457BEACDBD42}" presName="centerTile" presStyleLbl="fgShp" presStyleIdx="0" presStyleCnt="1" custScaleY="138192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4E165E69-EBA1-4BBA-9D94-19337E31D1D1}" type="presOf" srcId="{BCE38EF5-F62B-4D9C-BE9F-1FE9AF035C1D}" destId="{1C27C15D-2E70-49F6-8F72-00171BFABDFC}" srcOrd="1" destOrd="0" presId="urn:microsoft.com/office/officeart/2005/8/layout/matrix1"/>
    <dgm:cxn modelId="{3BEE05CE-4DC0-4BC3-912E-8837534A7EF8}" type="presOf" srcId="{96505D21-92B6-4340-9087-97066346D515}" destId="{3DE6E32C-6AD6-4D3B-9055-00C9AF69882B}" srcOrd="1" destOrd="0" presId="urn:microsoft.com/office/officeart/2005/8/layout/matrix1"/>
    <dgm:cxn modelId="{9E7A5C73-D5B0-4CF9-A8CE-689BCD0EAFB0}" srcId="{2D7D6902-F2C9-44CB-B8CF-0CB84ED8C104}" destId="{1DEF71C0-82B2-4695-8895-4D60EA2CCA92}" srcOrd="3" destOrd="0" parTransId="{22ACBB06-A1B4-45F8-B3AD-E87D9B197C9E}" sibTransId="{037455DA-D239-4FBD-AF89-68CD9ABC6820}"/>
    <dgm:cxn modelId="{FD7C9283-EFA4-40D9-B9BA-3CA3AE61B750}" type="presOf" srcId="{96505D21-92B6-4340-9087-97066346D515}" destId="{142D9CEA-5597-4998-BEDA-5F0FFA3F725D}" srcOrd="0" destOrd="0" presId="urn:microsoft.com/office/officeart/2005/8/layout/matrix1"/>
    <dgm:cxn modelId="{F1454AC8-1DEF-460D-B766-5D3DCD87374D}" type="presOf" srcId="{1DEF71C0-82B2-4695-8895-4D60EA2CCA92}" destId="{8D5D7759-EB07-4290-90A8-2EC76D4EB08D}" srcOrd="0" destOrd="0" presId="urn:microsoft.com/office/officeart/2005/8/layout/matrix1"/>
    <dgm:cxn modelId="{67979BE8-6FB5-45D2-BD68-7A08FD9467EE}" srcId="{2D7D6902-F2C9-44CB-B8CF-0CB84ED8C104}" destId="{96505D21-92B6-4340-9087-97066346D515}" srcOrd="1" destOrd="0" parTransId="{881F8813-86B5-4431-BA6C-09B16AACD83A}" sibTransId="{C39A9469-88AA-4567-8F36-157E74E8E8F9}"/>
    <dgm:cxn modelId="{FB802CFD-DE90-4CDE-B2CF-3D30D8853CF3}" srcId="{2D7D6902-F2C9-44CB-B8CF-0CB84ED8C104}" destId="{BCE38EF5-F62B-4D9C-BE9F-1FE9AF035C1D}" srcOrd="0" destOrd="0" parTransId="{159B4C56-6F59-4CFB-B247-34D7920F0936}" sibTransId="{825E5BEC-8F62-44F9-BC9A-A52BD848B848}"/>
    <dgm:cxn modelId="{1607B40C-13C1-4D31-A4E5-060E19A96AFF}" type="presOf" srcId="{74A67DEE-752B-4E9A-8539-1896E98D5AA4}" destId="{C05B0FDF-E1A6-4193-8233-63E22DC7ACA9}" srcOrd="1" destOrd="0" presId="urn:microsoft.com/office/officeart/2005/8/layout/matrix1"/>
    <dgm:cxn modelId="{6F982CBA-2E03-45B4-9069-FD747F03582E}" type="presOf" srcId="{1DEF71C0-82B2-4695-8895-4D60EA2CCA92}" destId="{11C36A8B-15D1-4223-8017-29DF73FA26EF}" srcOrd="1" destOrd="0" presId="urn:microsoft.com/office/officeart/2005/8/layout/matrix1"/>
    <dgm:cxn modelId="{7C30EFD2-6487-4FF1-859D-A26B668F377D}" srcId="{2D7D6902-F2C9-44CB-B8CF-0CB84ED8C104}" destId="{74A67DEE-752B-4E9A-8539-1896E98D5AA4}" srcOrd="2" destOrd="0" parTransId="{B47C41EA-56DA-402C-902F-3731CD45BC61}" sibTransId="{5E95A7D1-D647-48C9-9914-D66EC292B231}"/>
    <dgm:cxn modelId="{FE2B349F-527C-4F23-ADE1-F2BF3E16E3FA}" type="presOf" srcId="{74281D36-6861-4F9A-8256-457BEACDBD42}" destId="{0F05DDDD-66F1-4A09-8910-20594016AC75}" srcOrd="0" destOrd="0" presId="urn:microsoft.com/office/officeart/2005/8/layout/matrix1"/>
    <dgm:cxn modelId="{8D984DC8-A448-4B00-81D6-258825C22517}" type="presOf" srcId="{BCE38EF5-F62B-4D9C-BE9F-1FE9AF035C1D}" destId="{A1011988-9911-41F8-95D3-53264D58B521}" srcOrd="0" destOrd="0" presId="urn:microsoft.com/office/officeart/2005/8/layout/matrix1"/>
    <dgm:cxn modelId="{C3B32E58-3368-43AE-871A-18AF1C9EECD2}" type="presOf" srcId="{74A67DEE-752B-4E9A-8539-1896E98D5AA4}" destId="{F508E49C-7C4B-42CD-9E0E-BB294B187B71}" srcOrd="0" destOrd="0" presId="urn:microsoft.com/office/officeart/2005/8/layout/matrix1"/>
    <dgm:cxn modelId="{9D080CF9-526F-4534-918E-D05953428ED9}" srcId="{74281D36-6861-4F9A-8256-457BEACDBD42}" destId="{2D7D6902-F2C9-44CB-B8CF-0CB84ED8C104}" srcOrd="0" destOrd="0" parTransId="{04783B7A-DFAE-4895-A9F8-E208F32B73E2}" sibTransId="{68F9362F-0326-4027-96C5-9F2611DBCA6A}"/>
    <dgm:cxn modelId="{1897C73E-5F17-4895-9396-4048D4F473BF}" type="presOf" srcId="{2D7D6902-F2C9-44CB-B8CF-0CB84ED8C104}" destId="{F6EDE8A4-3EE4-4EE1-880B-DB4E87F6DC9D}" srcOrd="0" destOrd="0" presId="urn:microsoft.com/office/officeart/2005/8/layout/matrix1"/>
    <dgm:cxn modelId="{151EF994-CBC4-4783-93B2-C59BFECF9645}" type="presParOf" srcId="{0F05DDDD-66F1-4A09-8910-20594016AC75}" destId="{DC38A810-AA11-4D6E-AE3A-BC0E41AFB436}" srcOrd="0" destOrd="0" presId="urn:microsoft.com/office/officeart/2005/8/layout/matrix1"/>
    <dgm:cxn modelId="{1393F3A5-84D6-4D98-A9C2-B9B16251CCB0}" type="presParOf" srcId="{DC38A810-AA11-4D6E-AE3A-BC0E41AFB436}" destId="{A1011988-9911-41F8-95D3-53264D58B521}" srcOrd="0" destOrd="0" presId="urn:microsoft.com/office/officeart/2005/8/layout/matrix1"/>
    <dgm:cxn modelId="{6E05C4E9-F82C-4663-8370-3721E9EBC548}" type="presParOf" srcId="{DC38A810-AA11-4D6E-AE3A-BC0E41AFB436}" destId="{1C27C15D-2E70-49F6-8F72-00171BFABDFC}" srcOrd="1" destOrd="0" presId="urn:microsoft.com/office/officeart/2005/8/layout/matrix1"/>
    <dgm:cxn modelId="{FEA3BBA6-7285-4208-B741-88C8D3EB1830}" type="presParOf" srcId="{DC38A810-AA11-4D6E-AE3A-BC0E41AFB436}" destId="{142D9CEA-5597-4998-BEDA-5F0FFA3F725D}" srcOrd="2" destOrd="0" presId="urn:microsoft.com/office/officeart/2005/8/layout/matrix1"/>
    <dgm:cxn modelId="{CAE2ED8C-1062-44F1-840B-F1A330D63119}" type="presParOf" srcId="{DC38A810-AA11-4D6E-AE3A-BC0E41AFB436}" destId="{3DE6E32C-6AD6-4D3B-9055-00C9AF69882B}" srcOrd="3" destOrd="0" presId="urn:microsoft.com/office/officeart/2005/8/layout/matrix1"/>
    <dgm:cxn modelId="{E6F576B2-0F74-4D98-9E08-A398BD049FE2}" type="presParOf" srcId="{DC38A810-AA11-4D6E-AE3A-BC0E41AFB436}" destId="{F508E49C-7C4B-42CD-9E0E-BB294B187B71}" srcOrd="4" destOrd="0" presId="urn:microsoft.com/office/officeart/2005/8/layout/matrix1"/>
    <dgm:cxn modelId="{7406C531-A0A6-4F4E-BD00-E418DBFD5638}" type="presParOf" srcId="{DC38A810-AA11-4D6E-AE3A-BC0E41AFB436}" destId="{C05B0FDF-E1A6-4193-8233-63E22DC7ACA9}" srcOrd="5" destOrd="0" presId="urn:microsoft.com/office/officeart/2005/8/layout/matrix1"/>
    <dgm:cxn modelId="{55602D89-D39E-4470-920F-2B8E81645283}" type="presParOf" srcId="{DC38A810-AA11-4D6E-AE3A-BC0E41AFB436}" destId="{8D5D7759-EB07-4290-90A8-2EC76D4EB08D}" srcOrd="6" destOrd="0" presId="urn:microsoft.com/office/officeart/2005/8/layout/matrix1"/>
    <dgm:cxn modelId="{95B29E60-EA74-4826-9B7E-7684B66B1BAE}" type="presParOf" srcId="{DC38A810-AA11-4D6E-AE3A-BC0E41AFB436}" destId="{11C36A8B-15D1-4223-8017-29DF73FA26EF}" srcOrd="7" destOrd="0" presId="urn:microsoft.com/office/officeart/2005/8/layout/matrix1"/>
    <dgm:cxn modelId="{425E9AD7-64A9-438C-BED6-B16771F9CA50}" type="presParOf" srcId="{0F05DDDD-66F1-4A09-8910-20594016AC75}" destId="{F6EDE8A4-3EE4-4EE1-880B-DB4E87F6DC9D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0B0A33E-2735-45FE-9B34-EEEAACC959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840DBFB-B342-4D68-97F4-0EBADF2EC856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Возраст </a:t>
          </a: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15 мес. – 4,5 года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7407F4-89F2-4BDF-9932-CFB1EF51F408}" type="parTrans" cxnId="{678D2367-F562-400F-B42F-7B8F5A4A36D8}">
      <dgm:prSet/>
      <dgm:spPr/>
      <dgm:t>
        <a:bodyPr/>
        <a:lstStyle/>
        <a:p>
          <a:endParaRPr lang="ru-RU"/>
        </a:p>
      </dgm:t>
    </dgm:pt>
    <dgm:pt modelId="{F1AD781F-14CB-4950-827B-17E2DCA9AFA3}" type="sibTrans" cxnId="{678D2367-F562-400F-B42F-7B8F5A4A36D8}">
      <dgm:prSet/>
      <dgm:spPr/>
      <dgm:t>
        <a:bodyPr/>
        <a:lstStyle/>
        <a:p>
          <a:endParaRPr lang="ru-RU"/>
        </a:p>
      </dgm:t>
    </dgm:pt>
    <dgm:pt modelId="{43165620-910F-404F-8FCB-9E9C2CA1158F}">
      <dgm:prSet phldrT="[Текст]" custT="1"/>
      <dgm:spPr/>
      <dgm:t>
        <a:bodyPr/>
        <a:lstStyle/>
        <a:p>
          <a:r>
            <a:rPr lang="ru-RU" sz="28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Лимбическая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Отвечает за социальную адаптацию ребенка во внешнем мире и приспособление его к изменениям в социуме)</a:t>
          </a:r>
          <a:endParaRPr lang="ru-RU" sz="36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8AFCACB-3E12-45ED-BE3F-57976141EF03}" type="parTrans" cxnId="{970FC6FA-9BD2-41DC-89E5-47E7BD75F33B}">
      <dgm:prSet/>
      <dgm:spPr/>
      <dgm:t>
        <a:bodyPr/>
        <a:lstStyle/>
        <a:p>
          <a:endParaRPr lang="ru-RU"/>
        </a:p>
      </dgm:t>
    </dgm:pt>
    <dgm:pt modelId="{CCB769BD-4088-4FAB-9EA6-F290FB5C023E}" type="sibTrans" cxnId="{970FC6FA-9BD2-41DC-89E5-47E7BD75F33B}">
      <dgm:prSet/>
      <dgm:spPr/>
      <dgm:t>
        <a:bodyPr/>
        <a:lstStyle/>
        <a:p>
          <a:endParaRPr lang="ru-RU"/>
        </a:p>
      </dgm:t>
    </dgm:pt>
    <dgm:pt modelId="{E0564CAB-F7C4-4291-92AF-031E7772D86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Развитие эмоциональной и речевой сферы, воображения, памяти, овладения грубыми моторными навыками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E33332-6129-447D-BC86-D195EAA98883}" type="parTrans" cxnId="{55C571A6-3FE6-4C31-9BF9-B46444A76A86}">
      <dgm:prSet/>
      <dgm:spPr/>
      <dgm:t>
        <a:bodyPr/>
        <a:lstStyle/>
        <a:p>
          <a:endParaRPr lang="ru-RU"/>
        </a:p>
      </dgm:t>
    </dgm:pt>
    <dgm:pt modelId="{36ED1734-4FA2-4481-96BD-B9BF8BF2ED8D}" type="sibTrans" cxnId="{55C571A6-3FE6-4C31-9BF9-B46444A76A86}">
      <dgm:prSet/>
      <dgm:spPr/>
      <dgm:t>
        <a:bodyPr/>
        <a:lstStyle/>
        <a:p>
          <a:endParaRPr lang="ru-RU"/>
        </a:p>
      </dgm:t>
    </dgm:pt>
    <dgm:pt modelId="{26441F46-F1D1-4466-8D18-87C985A5069C}" type="pres">
      <dgm:prSet presAssocID="{40B0A33E-2735-45FE-9B34-EEEAACC95961}" presName="CompostProcess" presStyleCnt="0">
        <dgm:presLayoutVars>
          <dgm:dir/>
          <dgm:resizeHandles val="exact"/>
        </dgm:presLayoutVars>
      </dgm:prSet>
      <dgm:spPr/>
    </dgm:pt>
    <dgm:pt modelId="{37189B32-9345-4D2F-9455-C93E311DD94F}" type="pres">
      <dgm:prSet presAssocID="{40B0A33E-2735-45FE-9B34-EEEAACC95961}" presName="arrow" presStyleLbl="bgShp" presStyleIdx="0" presStyleCnt="1"/>
      <dgm:spPr/>
    </dgm:pt>
    <dgm:pt modelId="{C9620886-2950-4686-8094-9660F359D746}" type="pres">
      <dgm:prSet presAssocID="{40B0A33E-2735-45FE-9B34-EEEAACC95961}" presName="linearProcess" presStyleCnt="0"/>
      <dgm:spPr/>
    </dgm:pt>
    <dgm:pt modelId="{7DC49F88-326A-4B03-B55E-EBBD437B131F}" type="pres">
      <dgm:prSet presAssocID="{8840DBFB-B342-4D68-97F4-0EBADF2EC856}" presName="textNode" presStyleLbl="node1" presStyleIdx="0" presStyleCnt="3" custScaleX="49081" custScaleY="6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08FC-B70B-4C71-9B32-1F1BEF83A6BD}" type="pres">
      <dgm:prSet presAssocID="{F1AD781F-14CB-4950-827B-17E2DCA9AFA3}" presName="sibTrans" presStyleCnt="0"/>
      <dgm:spPr/>
    </dgm:pt>
    <dgm:pt modelId="{BA33456D-C9DF-4E6B-A20F-8B3065E2E769}" type="pres">
      <dgm:prSet presAssocID="{43165620-910F-404F-8FCB-9E9C2CA1158F}" presName="textNode" presStyleLbl="node1" presStyleIdx="1" presStyleCnt="3" custScaleX="87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CA35-C9A7-43FC-B99D-A210E4D6A7C3}" type="pres">
      <dgm:prSet presAssocID="{CCB769BD-4088-4FAB-9EA6-F290FB5C023E}" presName="sibTrans" presStyleCnt="0"/>
      <dgm:spPr/>
    </dgm:pt>
    <dgm:pt modelId="{E7BF2069-6B78-4325-9EB6-62792C1580C1}" type="pres">
      <dgm:prSet presAssocID="{E0564CAB-F7C4-4291-92AF-031E7772D86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78D2367-F562-400F-B42F-7B8F5A4A36D8}" srcId="{40B0A33E-2735-45FE-9B34-EEEAACC95961}" destId="{8840DBFB-B342-4D68-97F4-0EBADF2EC856}" srcOrd="0" destOrd="0" parTransId="{6D7407F4-89F2-4BDF-9932-CFB1EF51F408}" sibTransId="{F1AD781F-14CB-4950-827B-17E2DCA9AFA3}"/>
    <dgm:cxn modelId="{FF698A85-449C-490C-AC14-4AAB7B2E38E6}" type="presOf" srcId="{8840DBFB-B342-4D68-97F4-0EBADF2EC856}" destId="{7DC49F88-326A-4B03-B55E-EBBD437B131F}" srcOrd="0" destOrd="0" presId="urn:microsoft.com/office/officeart/2005/8/layout/hProcess9"/>
    <dgm:cxn modelId="{FA2C6467-03F4-49BC-8ED6-0B67AFF8F046}" type="presOf" srcId="{E0564CAB-F7C4-4291-92AF-031E7772D86B}" destId="{E7BF2069-6B78-4325-9EB6-62792C1580C1}" srcOrd="0" destOrd="0" presId="urn:microsoft.com/office/officeart/2005/8/layout/hProcess9"/>
    <dgm:cxn modelId="{8A0AE312-10B9-43AE-BB78-057ED7F6A745}" type="presOf" srcId="{43165620-910F-404F-8FCB-9E9C2CA1158F}" destId="{BA33456D-C9DF-4E6B-A20F-8B3065E2E769}" srcOrd="0" destOrd="0" presId="urn:microsoft.com/office/officeart/2005/8/layout/hProcess9"/>
    <dgm:cxn modelId="{51AB210B-A6C7-4722-AC0D-A07FABE0824B}" type="presOf" srcId="{40B0A33E-2735-45FE-9B34-EEEAACC95961}" destId="{26441F46-F1D1-4466-8D18-87C985A5069C}" srcOrd="0" destOrd="0" presId="urn:microsoft.com/office/officeart/2005/8/layout/hProcess9"/>
    <dgm:cxn modelId="{55C571A6-3FE6-4C31-9BF9-B46444A76A86}" srcId="{40B0A33E-2735-45FE-9B34-EEEAACC95961}" destId="{E0564CAB-F7C4-4291-92AF-031E7772D86B}" srcOrd="2" destOrd="0" parTransId="{71E33332-6129-447D-BC86-D195EAA98883}" sibTransId="{36ED1734-4FA2-4481-96BD-B9BF8BF2ED8D}"/>
    <dgm:cxn modelId="{970FC6FA-9BD2-41DC-89E5-47E7BD75F33B}" srcId="{40B0A33E-2735-45FE-9B34-EEEAACC95961}" destId="{43165620-910F-404F-8FCB-9E9C2CA1158F}" srcOrd="1" destOrd="0" parTransId="{E8AFCACB-3E12-45ED-BE3F-57976141EF03}" sibTransId="{CCB769BD-4088-4FAB-9EA6-F290FB5C023E}"/>
    <dgm:cxn modelId="{832CA65F-CAF0-4626-8EF7-58DBEC4E396F}" type="presParOf" srcId="{26441F46-F1D1-4466-8D18-87C985A5069C}" destId="{37189B32-9345-4D2F-9455-C93E311DD94F}" srcOrd="0" destOrd="0" presId="urn:microsoft.com/office/officeart/2005/8/layout/hProcess9"/>
    <dgm:cxn modelId="{D7CFF818-2ABC-4C9E-903D-A0C666847E8A}" type="presParOf" srcId="{26441F46-F1D1-4466-8D18-87C985A5069C}" destId="{C9620886-2950-4686-8094-9660F359D746}" srcOrd="1" destOrd="0" presId="urn:microsoft.com/office/officeart/2005/8/layout/hProcess9"/>
    <dgm:cxn modelId="{6B951258-ECAB-4BC8-91CC-ED55379A1C86}" type="presParOf" srcId="{C9620886-2950-4686-8094-9660F359D746}" destId="{7DC49F88-326A-4B03-B55E-EBBD437B131F}" srcOrd="0" destOrd="0" presId="urn:microsoft.com/office/officeart/2005/8/layout/hProcess9"/>
    <dgm:cxn modelId="{29AFD2FA-6912-4153-AADC-7F74F17AF01D}" type="presParOf" srcId="{C9620886-2950-4686-8094-9660F359D746}" destId="{95D608FC-B70B-4C71-9B32-1F1BEF83A6BD}" srcOrd="1" destOrd="0" presId="urn:microsoft.com/office/officeart/2005/8/layout/hProcess9"/>
    <dgm:cxn modelId="{FD7D059D-F772-402D-8102-7EA80402513E}" type="presParOf" srcId="{C9620886-2950-4686-8094-9660F359D746}" destId="{BA33456D-C9DF-4E6B-A20F-8B3065E2E769}" srcOrd="2" destOrd="0" presId="urn:microsoft.com/office/officeart/2005/8/layout/hProcess9"/>
    <dgm:cxn modelId="{186322E9-1DAE-44BC-AF52-1B797897724D}" type="presParOf" srcId="{C9620886-2950-4686-8094-9660F359D746}" destId="{0E1ACA35-C9A7-43FC-B99D-A210E4D6A7C3}" srcOrd="3" destOrd="0" presId="urn:microsoft.com/office/officeart/2005/8/layout/hProcess9"/>
    <dgm:cxn modelId="{509E2F5A-C39F-4D6F-87FF-32AE1AF5E322}" type="presParOf" srcId="{C9620886-2950-4686-8094-9660F359D746}" destId="{E7BF2069-6B78-4325-9EB6-62792C1580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0B0A33E-2735-45FE-9B34-EEEAACC9596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8840DBFB-B342-4D68-97F4-0EBADF2EC856}">
      <dgm:prSet phldrT="[Текст]" custT="1"/>
      <dgm:spPr/>
      <dgm:t>
        <a:bodyPr/>
        <a:lstStyle/>
        <a:p>
          <a:pPr algn="ctr"/>
          <a:r>
            <a: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Возраст</a:t>
          </a:r>
        </a:p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4,5 г. – 7лет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6D7407F4-89F2-4BDF-9932-CFB1EF51F408}" type="parTrans" cxnId="{678D2367-F562-400F-B42F-7B8F5A4A36D8}">
      <dgm:prSet/>
      <dgm:spPr/>
      <dgm:t>
        <a:bodyPr/>
        <a:lstStyle/>
        <a:p>
          <a:endParaRPr lang="ru-RU"/>
        </a:p>
      </dgm:t>
    </dgm:pt>
    <dgm:pt modelId="{F1AD781F-14CB-4950-827B-17E2DCA9AFA3}" type="sibTrans" cxnId="{678D2367-F562-400F-B42F-7B8F5A4A36D8}">
      <dgm:prSet/>
      <dgm:spPr/>
      <dgm:t>
        <a:bodyPr/>
        <a:lstStyle/>
        <a:p>
          <a:endParaRPr lang="ru-RU"/>
        </a:p>
      </dgm:t>
    </dgm:pt>
    <dgm:pt modelId="{43165620-910F-404F-8FCB-9E9C2CA1158F}">
      <dgm:prSet phldrT="[Текст]" custT="1"/>
      <dgm:spPr/>
      <dgm:t>
        <a:bodyPr/>
        <a:lstStyle/>
        <a:p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Правое </a:t>
          </a:r>
          <a:r>
            <a: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(образное) </a:t>
          </a:r>
          <a:r>
            <a: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полушарие</a:t>
          </a:r>
        </a:p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(символы и образы, пространственная ориентация в целом)</a:t>
          </a:r>
          <a:endParaRPr lang="ru-RU" sz="3600" dirty="0">
            <a:latin typeface="Times New Roman" pitchFamily="18" charset="0"/>
            <a:cs typeface="Times New Roman" pitchFamily="18" charset="0"/>
          </a:endParaRPr>
        </a:p>
      </dgm:t>
    </dgm:pt>
    <dgm:pt modelId="{E8AFCACB-3E12-45ED-BE3F-57976141EF03}" type="parTrans" cxnId="{970FC6FA-9BD2-41DC-89E5-47E7BD75F33B}">
      <dgm:prSet/>
      <dgm:spPr/>
      <dgm:t>
        <a:bodyPr/>
        <a:lstStyle/>
        <a:p>
          <a:endParaRPr lang="ru-RU"/>
        </a:p>
      </dgm:t>
    </dgm:pt>
    <dgm:pt modelId="{CCB769BD-4088-4FAB-9EA6-F290FB5C023E}" type="sibTrans" cxnId="{970FC6FA-9BD2-41DC-89E5-47E7BD75F33B}">
      <dgm:prSet/>
      <dgm:spPr/>
      <dgm:t>
        <a:bodyPr/>
        <a:lstStyle/>
        <a:p>
          <a:endParaRPr lang="ru-RU"/>
        </a:p>
      </dgm:t>
    </dgm:pt>
    <dgm:pt modelId="{E0564CAB-F7C4-4291-92AF-031E7772D86B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Обработка в мозге целостной картины на основе образов, движения, ритма, эмоций, интуиции, внешней речи.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71E33332-6129-447D-BC86-D195EAA98883}" type="parTrans" cxnId="{55C571A6-3FE6-4C31-9BF9-B46444A76A86}">
      <dgm:prSet/>
      <dgm:spPr/>
      <dgm:t>
        <a:bodyPr/>
        <a:lstStyle/>
        <a:p>
          <a:endParaRPr lang="ru-RU"/>
        </a:p>
      </dgm:t>
    </dgm:pt>
    <dgm:pt modelId="{36ED1734-4FA2-4481-96BD-B9BF8BF2ED8D}" type="sibTrans" cxnId="{55C571A6-3FE6-4C31-9BF9-B46444A76A86}">
      <dgm:prSet/>
      <dgm:spPr/>
      <dgm:t>
        <a:bodyPr/>
        <a:lstStyle/>
        <a:p>
          <a:endParaRPr lang="ru-RU"/>
        </a:p>
      </dgm:t>
    </dgm:pt>
    <dgm:pt modelId="{26441F46-F1D1-4466-8D18-87C985A5069C}" type="pres">
      <dgm:prSet presAssocID="{40B0A33E-2735-45FE-9B34-EEEAACC95961}" presName="CompostProcess" presStyleCnt="0">
        <dgm:presLayoutVars>
          <dgm:dir/>
          <dgm:resizeHandles val="exact"/>
        </dgm:presLayoutVars>
      </dgm:prSet>
      <dgm:spPr/>
    </dgm:pt>
    <dgm:pt modelId="{37189B32-9345-4D2F-9455-C93E311DD94F}" type="pres">
      <dgm:prSet presAssocID="{40B0A33E-2735-45FE-9B34-EEEAACC95961}" presName="arrow" presStyleLbl="bgShp" presStyleIdx="0" presStyleCnt="1"/>
      <dgm:spPr/>
    </dgm:pt>
    <dgm:pt modelId="{C9620886-2950-4686-8094-9660F359D746}" type="pres">
      <dgm:prSet presAssocID="{40B0A33E-2735-45FE-9B34-EEEAACC95961}" presName="linearProcess" presStyleCnt="0"/>
      <dgm:spPr/>
    </dgm:pt>
    <dgm:pt modelId="{7DC49F88-326A-4B03-B55E-EBBD437B131F}" type="pres">
      <dgm:prSet presAssocID="{8840DBFB-B342-4D68-97F4-0EBADF2EC856}" presName="textNode" presStyleLbl="node1" presStyleIdx="0" presStyleCnt="3" custScaleX="49081" custScaleY="625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608FC-B70B-4C71-9B32-1F1BEF83A6BD}" type="pres">
      <dgm:prSet presAssocID="{F1AD781F-14CB-4950-827B-17E2DCA9AFA3}" presName="sibTrans" presStyleCnt="0"/>
      <dgm:spPr/>
    </dgm:pt>
    <dgm:pt modelId="{BA33456D-C9DF-4E6B-A20F-8B3065E2E769}" type="pres">
      <dgm:prSet presAssocID="{43165620-910F-404F-8FCB-9E9C2CA1158F}" presName="textNode" presStyleLbl="node1" presStyleIdx="1" presStyleCnt="3" custScaleX="870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1ACA35-C9A7-43FC-B99D-A210E4D6A7C3}" type="pres">
      <dgm:prSet presAssocID="{CCB769BD-4088-4FAB-9EA6-F290FB5C023E}" presName="sibTrans" presStyleCnt="0"/>
      <dgm:spPr/>
    </dgm:pt>
    <dgm:pt modelId="{E7BF2069-6B78-4325-9EB6-62792C1580C1}" type="pres">
      <dgm:prSet presAssocID="{E0564CAB-F7C4-4291-92AF-031E7772D86B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8CF614-DB06-4D2B-9ED0-799620862EAE}" type="presOf" srcId="{8840DBFB-B342-4D68-97F4-0EBADF2EC856}" destId="{7DC49F88-326A-4B03-B55E-EBBD437B131F}" srcOrd="0" destOrd="0" presId="urn:microsoft.com/office/officeart/2005/8/layout/hProcess9"/>
    <dgm:cxn modelId="{678D2367-F562-400F-B42F-7B8F5A4A36D8}" srcId="{40B0A33E-2735-45FE-9B34-EEEAACC95961}" destId="{8840DBFB-B342-4D68-97F4-0EBADF2EC856}" srcOrd="0" destOrd="0" parTransId="{6D7407F4-89F2-4BDF-9932-CFB1EF51F408}" sibTransId="{F1AD781F-14CB-4950-827B-17E2DCA9AFA3}"/>
    <dgm:cxn modelId="{6109286A-DF74-4E07-A688-0B0957EE2E38}" type="presOf" srcId="{40B0A33E-2735-45FE-9B34-EEEAACC95961}" destId="{26441F46-F1D1-4466-8D18-87C985A5069C}" srcOrd="0" destOrd="0" presId="urn:microsoft.com/office/officeart/2005/8/layout/hProcess9"/>
    <dgm:cxn modelId="{6743BF92-93DE-4CB2-8BC0-97806297E204}" type="presOf" srcId="{43165620-910F-404F-8FCB-9E9C2CA1158F}" destId="{BA33456D-C9DF-4E6B-A20F-8B3065E2E769}" srcOrd="0" destOrd="0" presId="urn:microsoft.com/office/officeart/2005/8/layout/hProcess9"/>
    <dgm:cxn modelId="{55C571A6-3FE6-4C31-9BF9-B46444A76A86}" srcId="{40B0A33E-2735-45FE-9B34-EEEAACC95961}" destId="{E0564CAB-F7C4-4291-92AF-031E7772D86B}" srcOrd="2" destOrd="0" parTransId="{71E33332-6129-447D-BC86-D195EAA98883}" sibTransId="{36ED1734-4FA2-4481-96BD-B9BF8BF2ED8D}"/>
    <dgm:cxn modelId="{970FC6FA-9BD2-41DC-89E5-47E7BD75F33B}" srcId="{40B0A33E-2735-45FE-9B34-EEEAACC95961}" destId="{43165620-910F-404F-8FCB-9E9C2CA1158F}" srcOrd="1" destOrd="0" parTransId="{E8AFCACB-3E12-45ED-BE3F-57976141EF03}" sibTransId="{CCB769BD-4088-4FAB-9EA6-F290FB5C023E}"/>
    <dgm:cxn modelId="{A1C1F173-C094-4629-80FB-DDA187AA5839}" type="presOf" srcId="{E0564CAB-F7C4-4291-92AF-031E7772D86B}" destId="{E7BF2069-6B78-4325-9EB6-62792C1580C1}" srcOrd="0" destOrd="0" presId="urn:microsoft.com/office/officeart/2005/8/layout/hProcess9"/>
    <dgm:cxn modelId="{EEC97989-613F-428C-84B6-F4B2BFC5789F}" type="presParOf" srcId="{26441F46-F1D1-4466-8D18-87C985A5069C}" destId="{37189B32-9345-4D2F-9455-C93E311DD94F}" srcOrd="0" destOrd="0" presId="urn:microsoft.com/office/officeart/2005/8/layout/hProcess9"/>
    <dgm:cxn modelId="{98301E70-4D66-4177-B944-335D8992C5F9}" type="presParOf" srcId="{26441F46-F1D1-4466-8D18-87C985A5069C}" destId="{C9620886-2950-4686-8094-9660F359D746}" srcOrd="1" destOrd="0" presId="urn:microsoft.com/office/officeart/2005/8/layout/hProcess9"/>
    <dgm:cxn modelId="{B1B8B753-8E3A-4F18-938E-0BE19F491EB0}" type="presParOf" srcId="{C9620886-2950-4686-8094-9660F359D746}" destId="{7DC49F88-326A-4B03-B55E-EBBD437B131F}" srcOrd="0" destOrd="0" presId="urn:microsoft.com/office/officeart/2005/8/layout/hProcess9"/>
    <dgm:cxn modelId="{CD44888B-B097-4CB2-A7E5-E643B0383B48}" type="presParOf" srcId="{C9620886-2950-4686-8094-9660F359D746}" destId="{95D608FC-B70B-4C71-9B32-1F1BEF83A6BD}" srcOrd="1" destOrd="0" presId="urn:microsoft.com/office/officeart/2005/8/layout/hProcess9"/>
    <dgm:cxn modelId="{842FC040-5D3A-4DFC-8849-44B6707817C3}" type="presParOf" srcId="{C9620886-2950-4686-8094-9660F359D746}" destId="{BA33456D-C9DF-4E6B-A20F-8B3065E2E769}" srcOrd="2" destOrd="0" presId="urn:microsoft.com/office/officeart/2005/8/layout/hProcess9"/>
    <dgm:cxn modelId="{B981675C-85E3-4CE5-A7DD-7599FF82DE55}" type="presParOf" srcId="{C9620886-2950-4686-8094-9660F359D746}" destId="{0E1ACA35-C9A7-43FC-B99D-A210E4D6A7C3}" srcOrd="3" destOrd="0" presId="urn:microsoft.com/office/officeart/2005/8/layout/hProcess9"/>
    <dgm:cxn modelId="{8ADD5107-75C5-4045-9DE6-D0504A3BACAF}" type="presParOf" srcId="{C9620886-2950-4686-8094-9660F359D746}" destId="{E7BF2069-6B78-4325-9EB6-62792C1580C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378A6B-C29D-4C02-8E41-CF9455036BFE}">
      <dsp:nvSpPr>
        <dsp:cNvPr id="0" name=""/>
        <dsp:cNvSpPr/>
      </dsp:nvSpPr>
      <dsp:spPr>
        <a:xfrm>
          <a:off x="4018700" y="1419276"/>
          <a:ext cx="1285533" cy="5650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6673"/>
              </a:lnTo>
              <a:lnTo>
                <a:pt x="1285533" y="366673"/>
              </a:lnTo>
              <a:lnTo>
                <a:pt x="1285533" y="5650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0AFDB-852C-4467-AE4F-5E09C8AF7B46}">
      <dsp:nvSpPr>
        <dsp:cNvPr id="0" name=""/>
        <dsp:cNvSpPr/>
      </dsp:nvSpPr>
      <dsp:spPr>
        <a:xfrm>
          <a:off x="2687478" y="1419276"/>
          <a:ext cx="1331222" cy="565011"/>
        </a:xfrm>
        <a:custGeom>
          <a:avLst/>
          <a:gdLst/>
          <a:ahLst/>
          <a:cxnLst/>
          <a:rect l="0" t="0" r="0" b="0"/>
          <a:pathLst>
            <a:path>
              <a:moveTo>
                <a:pt x="1331222" y="0"/>
              </a:moveTo>
              <a:lnTo>
                <a:pt x="1331222" y="366673"/>
              </a:lnTo>
              <a:lnTo>
                <a:pt x="0" y="366673"/>
              </a:lnTo>
              <a:lnTo>
                <a:pt x="0" y="56501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FB197-7D8C-4A47-9A88-5E0335E1449E}">
      <dsp:nvSpPr>
        <dsp:cNvPr id="0" name=""/>
        <dsp:cNvSpPr/>
      </dsp:nvSpPr>
      <dsp:spPr>
        <a:xfrm>
          <a:off x="2948209" y="59753"/>
          <a:ext cx="2140981" cy="135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22AE32-5AFA-486C-849E-B6092B50A774}">
      <dsp:nvSpPr>
        <dsp:cNvPr id="0" name=""/>
        <dsp:cNvSpPr/>
      </dsp:nvSpPr>
      <dsp:spPr>
        <a:xfrm>
          <a:off x="3186096" y="285745"/>
          <a:ext cx="2140981" cy="1359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Нейропсихология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</a:t>
          </a:r>
          <a:r>
            <a:rPr lang="ru-RU" sz="1900" kern="1200" dirty="0" err="1" smtClean="0"/>
            <a:t>нач</a:t>
          </a:r>
          <a:r>
            <a:rPr lang="ru-RU" sz="1900" kern="1200" dirty="0" smtClean="0"/>
            <a:t>. 20 века)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>
        <a:off x="3186096" y="285745"/>
        <a:ext cx="2140981" cy="1359523"/>
      </dsp:txXfrm>
    </dsp:sp>
    <dsp:sp modelId="{E5FEC610-9C28-4B50-A2CE-F51D9632D4C4}">
      <dsp:nvSpPr>
        <dsp:cNvPr id="0" name=""/>
        <dsp:cNvSpPr/>
      </dsp:nvSpPr>
      <dsp:spPr>
        <a:xfrm>
          <a:off x="1616987" y="1984288"/>
          <a:ext cx="2140981" cy="135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A17A2D-8BC9-4550-9988-6C0E8A2924CA}">
      <dsp:nvSpPr>
        <dsp:cNvPr id="0" name=""/>
        <dsp:cNvSpPr/>
      </dsp:nvSpPr>
      <dsp:spPr>
        <a:xfrm>
          <a:off x="1854874" y="2210280"/>
          <a:ext cx="2140981" cy="1359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нейрофизиология</a:t>
          </a:r>
          <a:endParaRPr lang="ru-RU" sz="1900" kern="1200" dirty="0"/>
        </a:p>
      </dsp:txBody>
      <dsp:txXfrm>
        <a:off x="1854874" y="2210280"/>
        <a:ext cx="2140981" cy="1359523"/>
      </dsp:txXfrm>
    </dsp:sp>
    <dsp:sp modelId="{24FD42AC-6B01-4768-B615-BCD0D067D9A1}">
      <dsp:nvSpPr>
        <dsp:cNvPr id="0" name=""/>
        <dsp:cNvSpPr/>
      </dsp:nvSpPr>
      <dsp:spPr>
        <a:xfrm>
          <a:off x="4233743" y="1984288"/>
          <a:ext cx="2140981" cy="1359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EEDEB-3A80-43CA-8260-4351A4B15129}">
      <dsp:nvSpPr>
        <dsp:cNvPr id="0" name=""/>
        <dsp:cNvSpPr/>
      </dsp:nvSpPr>
      <dsp:spPr>
        <a:xfrm>
          <a:off x="4471630" y="2210280"/>
          <a:ext cx="2140981" cy="1359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Медицина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(неврология и нейрохирургия)</a:t>
          </a:r>
          <a:endParaRPr lang="ru-RU" sz="1900" kern="1200" dirty="0"/>
        </a:p>
      </dsp:txBody>
      <dsp:txXfrm>
        <a:off x="4471630" y="2210280"/>
        <a:ext cx="2140981" cy="13595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1011988-9911-41F8-95D3-53264D58B521}">
      <dsp:nvSpPr>
        <dsp:cNvPr id="0" name=""/>
        <dsp:cNvSpPr/>
      </dsp:nvSpPr>
      <dsp:spPr>
        <a:xfrm rot="16200000">
          <a:off x="597291" y="-525862"/>
          <a:ext cx="292021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 контакту с окружающей средой 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 rot="16200000">
        <a:off x="962318" y="-890889"/>
        <a:ext cx="2190163" cy="4114800"/>
      </dsp:txXfrm>
    </dsp:sp>
    <dsp:sp modelId="{142D9CEA-5597-4998-BEDA-5F0FFA3F725D}">
      <dsp:nvSpPr>
        <dsp:cNvPr id="0" name=""/>
        <dsp:cNvSpPr/>
      </dsp:nvSpPr>
      <dsp:spPr>
        <a:xfrm>
          <a:off x="4114800" y="0"/>
          <a:ext cx="4114800" cy="29202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 самостоятельному передвижению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4800" y="0"/>
        <a:ext cx="4114800" cy="2190163"/>
      </dsp:txXfrm>
    </dsp:sp>
    <dsp:sp modelId="{F508E49C-7C4B-42CD-9E0E-BB294B187B71}">
      <dsp:nvSpPr>
        <dsp:cNvPr id="0" name=""/>
        <dsp:cNvSpPr/>
      </dsp:nvSpPr>
      <dsp:spPr>
        <a:xfrm rot="10800000">
          <a:off x="0" y="2920217"/>
          <a:ext cx="4114800" cy="2920217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 детскому саду</a:t>
          </a:r>
          <a:endParaRPr lang="ru-RU" sz="2800" kern="1200" dirty="0"/>
        </a:p>
      </dsp:txBody>
      <dsp:txXfrm rot="10800000">
        <a:off x="0" y="3650271"/>
        <a:ext cx="4114800" cy="2190163"/>
      </dsp:txXfrm>
    </dsp:sp>
    <dsp:sp modelId="{8D5D7759-EB07-4290-90A8-2EC76D4EB08D}">
      <dsp:nvSpPr>
        <dsp:cNvPr id="0" name=""/>
        <dsp:cNvSpPr/>
      </dsp:nvSpPr>
      <dsp:spPr>
        <a:xfrm rot="5400000">
          <a:off x="4712091" y="2322926"/>
          <a:ext cx="2920217" cy="4114800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К школьному обучению</a:t>
          </a:r>
        </a:p>
      </dsp:txBody>
      <dsp:txXfrm rot="5400000">
        <a:off x="5077118" y="2687953"/>
        <a:ext cx="2190163" cy="4114800"/>
      </dsp:txXfrm>
    </dsp:sp>
    <dsp:sp modelId="{F6EDE8A4-3EE4-4EE1-880B-DB4E87F6DC9D}">
      <dsp:nvSpPr>
        <dsp:cNvPr id="0" name=""/>
        <dsp:cNvSpPr/>
      </dsp:nvSpPr>
      <dsp:spPr>
        <a:xfrm>
          <a:off x="2880359" y="1911340"/>
          <a:ext cx="2468880" cy="201775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Готовность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(определенных мозговых образований )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2880359" y="1911340"/>
        <a:ext cx="2468880" cy="201775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89B32-9345-4D2F-9455-C93E311DD94F}">
      <dsp:nvSpPr>
        <dsp:cNvPr id="0" name=""/>
        <dsp:cNvSpPr/>
      </dsp:nvSpPr>
      <dsp:spPr>
        <a:xfrm>
          <a:off x="562574" y="0"/>
          <a:ext cx="6375841" cy="500066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49F88-326A-4B03-B55E-EBBD437B131F}">
      <dsp:nvSpPr>
        <dsp:cNvPr id="0" name=""/>
        <dsp:cNvSpPr/>
      </dsp:nvSpPr>
      <dsp:spPr>
        <a:xfrm>
          <a:off x="1977" y="1875017"/>
          <a:ext cx="1499323" cy="12506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Возраст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15 мес. – 4,5 года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77" y="1875017"/>
        <a:ext cx="1499323" cy="1250625"/>
      </dsp:txXfrm>
    </dsp:sp>
    <dsp:sp modelId="{BA33456D-C9DF-4E6B-A20F-8B3065E2E769}">
      <dsp:nvSpPr>
        <dsp:cNvPr id="0" name=""/>
        <dsp:cNvSpPr/>
      </dsp:nvSpPr>
      <dsp:spPr>
        <a:xfrm>
          <a:off x="1643328" y="1500198"/>
          <a:ext cx="2658862" cy="2000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Лимбическая</a:t>
          </a: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система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Отвечает за социальную адаптацию ребенка во внешнем мире и приспособление его к изменениям в социуме)</a:t>
          </a:r>
          <a:endParaRPr lang="ru-RU" sz="36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643328" y="1500198"/>
        <a:ext cx="2658862" cy="2000264"/>
      </dsp:txXfrm>
    </dsp:sp>
    <dsp:sp modelId="{E7BF2069-6B78-4325-9EB6-62792C1580C1}">
      <dsp:nvSpPr>
        <dsp:cNvPr id="0" name=""/>
        <dsp:cNvSpPr/>
      </dsp:nvSpPr>
      <dsp:spPr>
        <a:xfrm>
          <a:off x="4444218" y="1500198"/>
          <a:ext cx="3054794" cy="200026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Развитие эмоциональной и речевой сферы, воображения, памяти, овладения грубыми моторными навыками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44218" y="1500198"/>
        <a:ext cx="3054794" cy="200026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189B32-9345-4D2F-9455-C93E311DD94F}">
      <dsp:nvSpPr>
        <dsp:cNvPr id="0" name=""/>
        <dsp:cNvSpPr/>
      </dsp:nvSpPr>
      <dsp:spPr>
        <a:xfrm>
          <a:off x="560069" y="0"/>
          <a:ext cx="6347460" cy="487362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C49F88-326A-4B03-B55E-EBBD437B131F}">
      <dsp:nvSpPr>
        <dsp:cNvPr id="0" name=""/>
        <dsp:cNvSpPr/>
      </dsp:nvSpPr>
      <dsp:spPr>
        <a:xfrm>
          <a:off x="4122" y="1827385"/>
          <a:ext cx="1474779" cy="1218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Возраст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4,5 г. – 7лет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22" y="1827385"/>
        <a:ext cx="1474779" cy="1218854"/>
      </dsp:txXfrm>
    </dsp:sp>
    <dsp:sp modelId="{BA33456D-C9DF-4E6B-A20F-8B3065E2E769}">
      <dsp:nvSpPr>
        <dsp:cNvPr id="0" name=""/>
        <dsp:cNvSpPr/>
      </dsp:nvSpPr>
      <dsp:spPr>
        <a:xfrm>
          <a:off x="1661128" y="1462087"/>
          <a:ext cx="2615335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Правое </a:t>
          </a:r>
          <a:r>
            <a:rPr lang="ru-RU" sz="20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(образное) </a:t>
          </a:r>
          <a:r>
            <a:rPr lang="ru-RU" sz="28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полушарие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(символы и образы, пространственная ориентация в целом)</a:t>
          </a:r>
          <a:endParaRPr lang="ru-RU" sz="3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661128" y="1462087"/>
        <a:ext cx="2615335" cy="1949450"/>
      </dsp:txXfrm>
    </dsp:sp>
    <dsp:sp modelId="{E7BF2069-6B78-4325-9EB6-62792C1580C1}">
      <dsp:nvSpPr>
        <dsp:cNvPr id="0" name=""/>
        <dsp:cNvSpPr/>
      </dsp:nvSpPr>
      <dsp:spPr>
        <a:xfrm>
          <a:off x="4458691" y="1462087"/>
          <a:ext cx="3004786" cy="19494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Обработка в мозге целостной картины на основе образов, движения, ритма, эмоций, интуиции, внешней речи.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58691" y="1462087"/>
        <a:ext cx="3004786" cy="1949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88609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Нейропсихологическая поддержка воспитанников ДОУ для повышения физического здоровья, эмоционального равновесия и умственных способностей дошкольников.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214818"/>
            <a:ext cx="6986614" cy="1423982"/>
          </a:xfrm>
        </p:spPr>
        <p:txBody>
          <a:bodyPr>
            <a:norm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Иванова Юлия Валентиновна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Педагог-психолог высшей категории, нейропсихолог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18488" cy="563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Неготовность к школьному обучению</a:t>
            </a:r>
          </a:p>
        </p:txBody>
      </p:sp>
      <p:pic>
        <p:nvPicPr>
          <p:cNvPr id="17411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23537" r="8200" b="19804"/>
          <a:stretch>
            <a:fillRect/>
          </a:stretch>
        </p:blipFill>
        <p:spPr>
          <a:xfrm>
            <a:off x="468313" y="3287713"/>
            <a:ext cx="3671887" cy="1365250"/>
          </a:xfrm>
        </p:spPr>
      </p:pic>
      <p:pic>
        <p:nvPicPr>
          <p:cNvPr id="17414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t="17184" r="6665" b="24298"/>
          <a:stretch>
            <a:fillRect/>
          </a:stretch>
        </p:blipFill>
        <p:spPr>
          <a:xfrm>
            <a:off x="468313" y="1773238"/>
            <a:ext cx="3671887" cy="1381125"/>
          </a:xfrm>
        </p:spPr>
      </p:pic>
      <p:sp>
        <p:nvSpPr>
          <p:cNvPr id="17412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1125538"/>
            <a:ext cx="3657600" cy="503237"/>
          </a:xfrm>
        </p:spPr>
        <p:txBody>
          <a:bodyPr/>
          <a:lstStyle/>
          <a:p>
            <a:pPr algn="ctr"/>
            <a:r>
              <a:rPr lang="ru-RU" altLang="ru-RU" smtClean="0"/>
              <a:t>Русский язык</a:t>
            </a:r>
          </a:p>
        </p:txBody>
      </p:sp>
      <p:sp>
        <p:nvSpPr>
          <p:cNvPr id="17413" name="Текст 5"/>
          <p:cNvSpPr>
            <a:spLocks noGrp="1"/>
          </p:cNvSpPr>
          <p:nvPr>
            <p:ph type="body" sz="quarter" idx="3"/>
          </p:nvPr>
        </p:nvSpPr>
        <p:spPr>
          <a:xfrm>
            <a:off x="4643438" y="1125538"/>
            <a:ext cx="3762375" cy="503237"/>
          </a:xfrm>
        </p:spPr>
        <p:txBody>
          <a:bodyPr/>
          <a:lstStyle/>
          <a:p>
            <a:pPr algn="ctr"/>
            <a:r>
              <a:rPr lang="ru-RU" altLang="ru-RU" smtClean="0"/>
              <a:t>Математика  </a:t>
            </a:r>
          </a:p>
        </p:txBody>
      </p:sp>
      <p:pic>
        <p:nvPicPr>
          <p:cNvPr id="17415" name="Рисунок 11"/>
          <p:cNvPicPr>
            <a:picLocks noChangeAspect="1"/>
          </p:cNvPicPr>
          <p:nvPr/>
        </p:nvPicPr>
        <p:blipFill>
          <a:blip r:embed="rId4" cstate="print"/>
          <a:srcRect t="14081" b="21188"/>
          <a:stretch>
            <a:fillRect/>
          </a:stretch>
        </p:blipFill>
        <p:spPr bwMode="auto">
          <a:xfrm>
            <a:off x="323850" y="4941888"/>
            <a:ext cx="381635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Рисунок 12"/>
          <p:cNvPicPr>
            <a:picLocks noChangeAspect="1"/>
          </p:cNvPicPr>
          <p:nvPr/>
        </p:nvPicPr>
        <p:blipFill>
          <a:blip r:embed="rId5" cstate="print"/>
          <a:srcRect r="9450" b="20772"/>
          <a:stretch>
            <a:fillRect/>
          </a:stretch>
        </p:blipFill>
        <p:spPr bwMode="auto">
          <a:xfrm>
            <a:off x="4643438" y="1628775"/>
            <a:ext cx="37623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Рисунок 13"/>
          <p:cNvPicPr>
            <a:picLocks noChangeAspect="1"/>
          </p:cNvPicPr>
          <p:nvPr/>
        </p:nvPicPr>
        <p:blipFill>
          <a:blip r:embed="rId6" cstate="print"/>
          <a:srcRect t="6308"/>
          <a:stretch>
            <a:fillRect/>
          </a:stretch>
        </p:blipFill>
        <p:spPr bwMode="auto">
          <a:xfrm>
            <a:off x="4643438" y="4652963"/>
            <a:ext cx="3960812" cy="176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Рисунок 14"/>
          <p:cNvPicPr>
            <a:picLocks noChangeAspect="1"/>
          </p:cNvPicPr>
          <p:nvPr/>
        </p:nvPicPr>
        <p:blipFill>
          <a:blip r:embed="rId7" cstate="print"/>
          <a:srcRect t="9232" r="11992"/>
          <a:stretch>
            <a:fillRect/>
          </a:stretch>
        </p:blipFill>
        <p:spPr bwMode="auto">
          <a:xfrm>
            <a:off x="4643438" y="3235325"/>
            <a:ext cx="376237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47050" cy="635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/>
              <a:t>Неготовность к школьному обучению</a:t>
            </a:r>
          </a:p>
        </p:txBody>
      </p:sp>
      <p:pic>
        <p:nvPicPr>
          <p:cNvPr id="18435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rcRect t="4314" r="29362" b="23817"/>
          <a:stretch>
            <a:fillRect/>
          </a:stretch>
        </p:blipFill>
        <p:spPr>
          <a:xfrm>
            <a:off x="1116013" y="1484313"/>
            <a:ext cx="1831975" cy="2759075"/>
          </a:xfrm>
        </p:spPr>
      </p:pic>
      <p:pic>
        <p:nvPicPr>
          <p:cNvPr id="18436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r="10786"/>
          <a:stretch>
            <a:fillRect/>
          </a:stretch>
        </p:blipFill>
        <p:spPr>
          <a:xfrm>
            <a:off x="611188" y="4160838"/>
            <a:ext cx="3409950" cy="2147887"/>
          </a:xfrm>
        </p:spPr>
      </p:pic>
      <p:sp>
        <p:nvSpPr>
          <p:cNvPr id="18437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81075"/>
            <a:ext cx="3657600" cy="43180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altLang="ru-RU" smtClean="0"/>
              <a:t>1 класс</a:t>
            </a:r>
          </a:p>
        </p:txBody>
      </p:sp>
      <p:sp>
        <p:nvSpPr>
          <p:cNvPr id="18438" name="Текст 5"/>
          <p:cNvSpPr>
            <a:spLocks noGrp="1"/>
          </p:cNvSpPr>
          <p:nvPr>
            <p:ph type="body" sz="quarter" idx="3"/>
          </p:nvPr>
        </p:nvSpPr>
        <p:spPr>
          <a:xfrm>
            <a:off x="5219700" y="908050"/>
            <a:ext cx="3313113" cy="649288"/>
          </a:xfrm>
        </p:spPr>
        <p:txBody>
          <a:bodyPr/>
          <a:lstStyle/>
          <a:p>
            <a:pPr algn="ctr"/>
            <a:r>
              <a:rPr lang="ru-RU" altLang="ru-RU" smtClean="0"/>
              <a:t>2 класс</a:t>
            </a:r>
          </a:p>
        </p:txBody>
      </p:sp>
      <p:pic>
        <p:nvPicPr>
          <p:cNvPr id="18439" name="Рисунок 8"/>
          <p:cNvPicPr>
            <a:picLocks noChangeAspect="1"/>
          </p:cNvPicPr>
          <p:nvPr/>
        </p:nvPicPr>
        <p:blipFill>
          <a:blip r:embed="rId4" cstate="print"/>
          <a:srcRect t="10889" b="17999"/>
          <a:stretch>
            <a:fillRect/>
          </a:stretch>
        </p:blipFill>
        <p:spPr bwMode="auto">
          <a:xfrm>
            <a:off x="4427538" y="1844675"/>
            <a:ext cx="4295775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/>
          <p:cNvPicPr>
            <a:picLocks noChangeAspect="1"/>
          </p:cNvPicPr>
          <p:nvPr/>
        </p:nvPicPr>
        <p:blipFill>
          <a:blip r:embed="rId5" cstate="print"/>
          <a:srcRect r="2834"/>
          <a:stretch>
            <a:fillRect/>
          </a:stretch>
        </p:blipFill>
        <p:spPr bwMode="auto">
          <a:xfrm>
            <a:off x="4427538" y="3817938"/>
            <a:ext cx="4295775" cy="237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571480"/>
          <a:ext cx="8229600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85786" y="4643446"/>
            <a:ext cx="77153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Изучает развитие и формирование отдельных структур  функций мозга в разные возрастные периоды жизни ребенка. К большому сожалению, в настоящее время увеличилось число не просто ослабленных детей, но и детей с достаточно серьезными трудностями в развитии.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285728"/>
          <a:ext cx="8229600" cy="5840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Морфогенез мозга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500034" y="1285860"/>
          <a:ext cx="750099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Развивающие упражнения для развития лимбической системы: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Двигательная сфера = интеллект + личность ребенка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хороводы;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вигательные игры (передай предмет);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танцевальные разминки, зарядки;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музыкальные  пальчиковые гимнастики;</a:t>
            </a:r>
          </a:p>
          <a:p>
            <a:pPr algn="just">
              <a:buFontTx/>
              <a:buChar char="-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самомассаж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(стихи или песенка);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Учимся рисовать круги (3 года)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квадраты (4 года)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треугольники  (5 лет)</a:t>
            </a: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объемный крест (6 лет)</a:t>
            </a:r>
          </a:p>
          <a:p>
            <a:pPr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Особенно важно для детей с СДВГ, ОНР</a:t>
            </a:r>
          </a:p>
          <a:p>
            <a:pPr algn="just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214942" y="3929066"/>
            <a:ext cx="500066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857884" y="4286256"/>
            <a:ext cx="5572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429388" y="4643446"/>
            <a:ext cx="500066" cy="64294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рест 6"/>
          <p:cNvSpPr/>
          <p:nvPr/>
        </p:nvSpPr>
        <p:spPr>
          <a:xfrm>
            <a:off x="7000892" y="5214950"/>
            <a:ext cx="571504" cy="642942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Морфогенез мозга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Упражнения для развития творческого мышления (правого полушария)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 numCol="2">
            <a:normAutofit/>
          </a:bodyPr>
          <a:lstStyle/>
          <a:p>
            <a:pPr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«Очищение»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правильно дышать,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внутри все очищать.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«Позевай»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Крепко зубки мы потрем,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потом сладко зевнем.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«Руки»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Чтобы ручка силу дать,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Нужно крепче их сжимать.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«Запястье»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Чтоб сильней была рука,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Разотрем ее слегка.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«Ладонь»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ладонь сильней нажми,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Силу ты в нее вотри.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6. «Полет»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Мы, как птицы, полетим,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Сверху вниз мы поглядим.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7. «Успокойся»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Себя мы успокоим сами,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постоим с закрытыми глазами.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613" cy="6334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Неготовность к школьному обучению</a:t>
            </a:r>
            <a:endParaRPr lang="ru-RU" dirty="0"/>
          </a:p>
        </p:txBody>
      </p:sp>
      <p:pic>
        <p:nvPicPr>
          <p:cNvPr id="16388" name="Объект 12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5316"/>
          <a:stretch>
            <a:fillRect/>
          </a:stretch>
        </p:blipFill>
        <p:spPr>
          <a:xfrm>
            <a:off x="468313" y="993775"/>
            <a:ext cx="2643187" cy="4451350"/>
          </a:xfrm>
        </p:spPr>
      </p:pic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5375" y="993775"/>
            <a:ext cx="2501900" cy="445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Рисунок 1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20938"/>
            <a:ext cx="2360612" cy="41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91513" cy="492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/>
              <a:t>Неготовность к школьному обучению</a:t>
            </a:r>
          </a:p>
        </p:txBody>
      </p:sp>
      <p:pic>
        <p:nvPicPr>
          <p:cNvPr id="15367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511801"/>
            <a:ext cx="3657600" cy="1586998"/>
          </a:xfrm>
        </p:spPr>
      </p:pic>
      <p:pic>
        <p:nvPicPr>
          <p:cNvPr id="15363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rcRect l="-5989" t="17351" r="6824" b="13760"/>
          <a:stretch>
            <a:fillRect/>
          </a:stretch>
        </p:blipFill>
        <p:spPr>
          <a:xfrm>
            <a:off x="3708400" y="1773238"/>
            <a:ext cx="4975225" cy="1943100"/>
          </a:xfrm>
        </p:spPr>
      </p:pic>
      <p:sp>
        <p:nvSpPr>
          <p:cNvPr id="15364" name="Текст 4"/>
          <p:cNvSpPr>
            <a:spLocks noGrp="1"/>
          </p:cNvSpPr>
          <p:nvPr>
            <p:ph type="body" sz="quarter" idx="1"/>
          </p:nvPr>
        </p:nvSpPr>
        <p:spPr>
          <a:xfrm>
            <a:off x="457200" y="981075"/>
            <a:ext cx="3657600" cy="576263"/>
          </a:xfrm>
        </p:spPr>
        <p:txBody>
          <a:bodyPr/>
          <a:lstStyle/>
          <a:p>
            <a:pPr algn="ctr"/>
            <a:r>
              <a:rPr lang="ru-RU" altLang="ru-RU" smtClean="0"/>
              <a:t>1 класс</a:t>
            </a:r>
          </a:p>
        </p:txBody>
      </p:sp>
      <p:sp>
        <p:nvSpPr>
          <p:cNvPr id="15365" name="Текст 5"/>
          <p:cNvSpPr>
            <a:spLocks noGrp="1"/>
          </p:cNvSpPr>
          <p:nvPr>
            <p:ph type="body" sz="quarter" idx="3"/>
          </p:nvPr>
        </p:nvSpPr>
        <p:spPr>
          <a:xfrm>
            <a:off x="4343400" y="981075"/>
            <a:ext cx="3657600" cy="576263"/>
          </a:xfrm>
        </p:spPr>
        <p:txBody>
          <a:bodyPr/>
          <a:lstStyle/>
          <a:p>
            <a:pPr algn="ctr"/>
            <a:r>
              <a:rPr lang="ru-RU" altLang="ru-RU" smtClean="0"/>
              <a:t>2 класс</a:t>
            </a:r>
          </a:p>
          <a:p>
            <a:pPr algn="ctr"/>
            <a:endParaRPr lang="ru-RU" altLang="ru-RU" smtClean="0"/>
          </a:p>
        </p:txBody>
      </p:sp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288" y="1700213"/>
            <a:ext cx="2447925" cy="435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555</TotalTime>
  <Words>398</Words>
  <Application>Microsoft Office PowerPoint</Application>
  <PresentationFormat>Экран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Нейропсихологическая поддержка воспитанников ДОУ для повышения физического здоровья, эмоционального равновесия и умственных способностей дошкольников.</vt:lpstr>
      <vt:lpstr> </vt:lpstr>
      <vt:lpstr>Слайд 3</vt:lpstr>
      <vt:lpstr>Морфогенез мозга</vt:lpstr>
      <vt:lpstr>Развивающие упражнения для развития лимбической системы:</vt:lpstr>
      <vt:lpstr>Морфогенез мозга</vt:lpstr>
      <vt:lpstr>Упражнения для развития творческого мышления (правого полушария)</vt:lpstr>
      <vt:lpstr>Неготовность к школьному обучению</vt:lpstr>
      <vt:lpstr>Неготовность к школьному обучению</vt:lpstr>
      <vt:lpstr>Неготовность к школьному обучению</vt:lpstr>
      <vt:lpstr>Неготовность к школьному обучению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Нейропсихологическая поддержка воспитанников ДОУ для повышения физического здоровья, эмоционального равновесия и умственных способностей дошкольников.</dc:title>
  <cp:lastModifiedBy>Admin</cp:lastModifiedBy>
  <cp:revision>58</cp:revision>
  <dcterms:modified xsi:type="dcterms:W3CDTF">2018-03-21T15:01:02Z</dcterms:modified>
</cp:coreProperties>
</file>