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81" r:id="rId5"/>
    <p:sldId id="258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840F9-51A8-4BD8-A479-83AA9F42D7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98C9C8EC-D683-4D4F-A421-1EFEE301F456}" type="pres">
      <dgm:prSet presAssocID="{94A840F9-51A8-4BD8-A479-83AA9F42D712}" presName="Name0" presStyleCnt="0">
        <dgm:presLayoutVars>
          <dgm:dir/>
          <dgm:resizeHandles val="exact"/>
        </dgm:presLayoutVars>
      </dgm:prSet>
      <dgm:spPr/>
    </dgm:pt>
  </dgm:ptLst>
  <dgm:cxnLst>
    <dgm:cxn modelId="{8481EAD4-7D7F-4089-A7DF-BEF2B666189E}" type="presOf" srcId="{94A840F9-51A8-4BD8-A479-83AA9F42D712}" destId="{98C9C8EC-D683-4D4F-A421-1EFEE301F45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Детско-родительское </a:t>
            </a:r>
            <a:r>
              <a:rPr lang="ru-RU" sz="6600" b="1" i="1" dirty="0" smtClean="0">
                <a:solidFill>
                  <a:srgbClr val="FF0000"/>
                </a:solidFill>
              </a:rPr>
              <a:t>творчество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am.ru/upload/blogs/detsad-375942-1457723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120680" cy="4824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Привязываем обе руки.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am.ru/upload/blogs/detsad-375942-145772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24736" cy="50165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Лоскуты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юбки складываем по диагонали. Нижний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лоскут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кладется горизонтально прямым углом вниз, верхний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лоскут вертикально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прямым углом по левую руку.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am.ru/upload/blogs/detsad-375942-1457724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048672" cy="50165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Загибаем нижний </a:t>
            </a:r>
            <a:r>
              <a:rPr lang="ru-RU" b="1" dirty="0" smtClean="0"/>
              <a:t>лоскут к центру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am.ru/upload/blogs/detsad-375942-1457724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832648" cy="42484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Верхний </a:t>
            </a:r>
            <a:r>
              <a:rPr lang="ru-RU" b="1" dirty="0" smtClean="0"/>
              <a:t>лоскут</a:t>
            </a:r>
            <a:r>
              <a:rPr lang="ru-RU" dirty="0" smtClean="0"/>
              <a:t> загибаем от левой руки к правой </a:t>
            </a:r>
            <a:r>
              <a:rPr lang="ru-RU" i="1" dirty="0" smtClean="0"/>
              <a:t>(на </a:t>
            </a:r>
            <a:r>
              <a:rPr lang="ru-RU" b="1" i="1" dirty="0" smtClean="0"/>
              <a:t>кукле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aam.ru/upload/blogs/detsad-375942-145772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11738" cy="434114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Нижний </a:t>
            </a:r>
            <a:r>
              <a:rPr lang="ru-RU" b="1" dirty="0" smtClean="0"/>
              <a:t>лоскут</a:t>
            </a:r>
            <a:r>
              <a:rPr lang="ru-RU" dirty="0" smtClean="0"/>
              <a:t> со спины от левой руки загибаем к центру.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aam.ru/upload/blogs/detsad-375942-1457724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8" cy="50165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Верхний лоскут загибаем за спину.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aam.ru/upload/blogs/detsad-375942-1457724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4869557" cy="5160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Надеваем косынку. Кукла готова!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Фото с мероприятия: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21" name="Picture 1" descr="C:\Users\Вика\Desktop\DSCN1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Вика\Desktop\DSCN1197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4087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Вика\Desktop\DSCN1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524384" cy="579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«Вместе с мамой, вместе с папой»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" descr="C:\Users\Вика\Desktop\DSCN1197.JPG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4248472"/>
          </a:xfrm>
          <a:prstGeom prst="rect">
            <a:avLst/>
          </a:prstGeom>
          <a:noFill/>
        </p:spPr>
      </p:pic>
      <p:pic>
        <p:nvPicPr>
          <p:cNvPr id="7" name="Picture 2" descr="C:\Users\Вика\Desktop\DSCN1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DSCN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56000" cy="6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DSCN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28000" cy="57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Цели: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вызвать интерес к совместному творческому процессу детей и их родителей;</a:t>
            </a:r>
          </a:p>
          <a:p>
            <a:r>
              <a:rPr lang="ru-RU" dirty="0" smtClean="0"/>
              <a:t>развивать познавательные и творческие способности детей;</a:t>
            </a:r>
          </a:p>
          <a:p>
            <a:r>
              <a:rPr lang="ru-RU" dirty="0" smtClean="0"/>
              <a:t>оказание практической помощи родителям в творческом воспитании ребенка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вовлечь родителей в творческую деятельность детей в детском саду и дома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Совместное мероприятие с родителями «Кукла Масленица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работы:</a:t>
            </a:r>
            <a:endParaRPr lang="ru-RU" dirty="0"/>
          </a:p>
        </p:txBody>
      </p:sp>
      <p:pic>
        <p:nvPicPr>
          <p:cNvPr id="15362" name="Picture 2" descr="http://www.maam.ru/upload/blogs/detsad-375942-145772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928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am.ru/upload/blogs/detsad-375942-1457723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6429375" cy="43204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белый лоскут помещаем вату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aam.ru/upload/blogs/detsad-375942-145772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408712" cy="429651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Оформляем голову.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am.ru/upload/blogs/detsad-375942-145772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616624" cy="38610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Делаем скрутку для рук с уголка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am.ru/upload/blogs/detsad-375942-1457724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48672" cy="43924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Скрутку для рук привязываем в районе шеи.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Детско-родительское творчество</vt:lpstr>
      <vt:lpstr>«Вместе с мамой, вместе с папой»</vt:lpstr>
      <vt:lpstr>Цели:</vt:lpstr>
      <vt:lpstr>Совместное мероприятие с родителями «Кукла Масленица»</vt:lpstr>
      <vt:lpstr>Последовательность работы:</vt:lpstr>
      <vt:lpstr>В белый лоскут помещаем вату</vt:lpstr>
      <vt:lpstr>Оформляем голову.</vt:lpstr>
      <vt:lpstr>Презентация PowerPoint</vt:lpstr>
      <vt:lpstr>Скрутку для рук привязываем в районе шеи.</vt:lpstr>
      <vt:lpstr>Привязываем обе руки.</vt:lpstr>
      <vt:lpstr>Лоскуты для юбки складываем по диагонали. Нижний лоскут кладется горизонтально прямым углом вниз, верхний лоскут вертикально, прямым углом по левую руку.</vt:lpstr>
      <vt:lpstr>Загибаем нижний лоскут к центру.</vt:lpstr>
      <vt:lpstr>Верхний лоскут загибаем от левой руки к правой (на кукле).</vt:lpstr>
      <vt:lpstr>Нижний лоскут со спины от левой руки загибаем к центру.</vt:lpstr>
      <vt:lpstr>Верхний лоскут загибаем за спину.</vt:lpstr>
      <vt:lpstr>Надеваем косынку. Кукла готова!</vt:lpstr>
      <vt:lpstr>Фото с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лаборатория «Масленичная кукла»</dc:title>
  <dc:creator>Вика</dc:creator>
  <cp:lastModifiedBy>PC</cp:lastModifiedBy>
  <cp:revision>17</cp:revision>
  <dcterms:created xsi:type="dcterms:W3CDTF">2018-04-06T04:34:56Z</dcterms:created>
  <dcterms:modified xsi:type="dcterms:W3CDTF">2018-04-09T10:15:50Z</dcterms:modified>
</cp:coreProperties>
</file>