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2" r:id="rId4"/>
    <p:sldId id="271" r:id="rId5"/>
    <p:sldId id="263" r:id="rId6"/>
    <p:sldId id="259" r:id="rId7"/>
    <p:sldId id="261" r:id="rId8"/>
    <p:sldId id="260" r:id="rId9"/>
    <p:sldId id="258" r:id="rId10"/>
    <p:sldId id="265" r:id="rId11"/>
    <p:sldId id="266" r:id="rId12"/>
    <p:sldId id="264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24" autoAdjust="0"/>
  </p:normalViewPr>
  <p:slideViewPr>
    <p:cSldViewPr>
      <p:cViewPr varScale="1">
        <p:scale>
          <a:sx n="81" d="100"/>
          <a:sy n="81" d="100"/>
        </p:scale>
        <p:origin x="142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1C1B-318F-4ED5-9193-A1AD300854E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2790B7-A34D-4D64-8CD7-532654325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1C1B-318F-4ED5-9193-A1AD300854E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90B7-A34D-4D64-8CD7-532654325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1C1B-318F-4ED5-9193-A1AD300854E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90B7-A34D-4D64-8CD7-532654325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1C1B-318F-4ED5-9193-A1AD300854E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2790B7-A34D-4D64-8CD7-532654325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1C1B-318F-4ED5-9193-A1AD300854E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90B7-A34D-4D64-8CD7-5326543251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1C1B-318F-4ED5-9193-A1AD300854E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90B7-A34D-4D64-8CD7-532654325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1C1B-318F-4ED5-9193-A1AD300854E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32790B7-A34D-4D64-8CD7-5326543251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1C1B-318F-4ED5-9193-A1AD300854E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90B7-A34D-4D64-8CD7-532654325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1C1B-318F-4ED5-9193-A1AD300854E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90B7-A34D-4D64-8CD7-532654325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1C1B-318F-4ED5-9193-A1AD300854E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90B7-A34D-4D64-8CD7-532654325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1C1B-318F-4ED5-9193-A1AD300854E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90B7-A34D-4D64-8CD7-5326543251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7F1C1B-318F-4ED5-9193-A1AD300854E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2790B7-A34D-4D64-8CD7-5326543251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85860"/>
            <a:ext cx="8458200" cy="2786082"/>
          </a:xfr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Segoe Print" pitchFamily="2" charset="0"/>
              </a:rPr>
              <a:t/>
            </a:r>
            <a:br>
              <a:rPr lang="ru-RU" b="1" dirty="0" smtClean="0">
                <a:latin typeface="Segoe Print" pitchFamily="2" charset="0"/>
              </a:rPr>
            </a:br>
            <a:r>
              <a:rPr lang="ru-RU" b="1" dirty="0" smtClean="0">
                <a:solidFill>
                  <a:schemeClr val="tx1"/>
                </a:solidFill>
                <a:effectLst/>
                <a:latin typeface="Segoe UI Semibold" pitchFamily="34" charset="0"/>
              </a:rPr>
              <a:t>Создание Благоприятных условий для адаптации ребенка к детскому саду.</a:t>
            </a:r>
            <a:r>
              <a:rPr lang="ru-RU" b="1" dirty="0" smtClean="0">
                <a:solidFill>
                  <a:schemeClr val="tx1"/>
                </a:solidFill>
                <a:latin typeface="Segoe UI Semibold" pitchFamily="34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Segoe UI Semibold" pitchFamily="34" charset="0"/>
              </a:rPr>
            </a:br>
            <a:endParaRPr lang="ru-RU" b="1" dirty="0">
              <a:solidFill>
                <a:schemeClr val="tx1"/>
              </a:solidFill>
              <a:latin typeface="Segoe UI Semibol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429264"/>
            <a:ext cx="8458200" cy="914400"/>
          </a:xfrm>
        </p:spPr>
        <p:txBody>
          <a:bodyPr/>
          <a:lstStyle/>
          <a:p>
            <a:r>
              <a:rPr lang="ru-RU" dirty="0" smtClean="0"/>
              <a:t>Подготовила воспитатель Суетина Елена Анатольевна</a:t>
            </a:r>
          </a:p>
          <a:p>
            <a:r>
              <a:rPr lang="ru-RU" dirty="0" smtClean="0"/>
              <a:t>МДОУ «Детский сад № 149» г. Ярославль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dirty="0" smtClean="0"/>
          </a:p>
          <a:p>
            <a:pPr algn="just">
              <a:buNone/>
            </a:pPr>
            <a:r>
              <a:rPr lang="ru-RU" dirty="0" smtClean="0"/>
              <a:t>   Предметная деятельность – это целенаправленная форма активности ребенка, в основе которой лежит его познавательная потребность, а основным её содержанием является овладение предметом.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Водные игры</a:t>
            </a:r>
            <a:endParaRPr lang="ru-RU" dirty="0"/>
          </a:p>
        </p:txBody>
      </p:sp>
      <p:pic>
        <p:nvPicPr>
          <p:cNvPr id="4" name="Содержимое 3" descr="https://pp.userapi.com/c639221/v639221934/3c870/T_IL-WnSU0o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643314"/>
            <a:ext cx="4089754" cy="236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p.userapi.com/c639221/v639221934/3c834/M1zIPSXy-l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643314"/>
            <a:ext cx="4000528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Елизавета\Desktop\фото\IMG_79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85728"/>
            <a:ext cx="5072066" cy="319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Пескотерапия</a:t>
            </a:r>
            <a:endParaRPr lang="ru-RU" dirty="0"/>
          </a:p>
        </p:txBody>
      </p:sp>
      <p:pic>
        <p:nvPicPr>
          <p:cNvPr id="4" name="Содержимое 3" descr="https://pp.userapi.com/c638230/v638230707/4eca0/rug6bNRbsBM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72" y="1163244"/>
            <a:ext cx="3338667" cy="2193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62" y="2163377"/>
            <a:ext cx="4499992" cy="2531246"/>
          </a:xfrm>
          <a:prstGeom prst="rect">
            <a:avLst/>
          </a:prstGeom>
        </p:spPr>
      </p:pic>
      <p:pic>
        <p:nvPicPr>
          <p:cNvPr id="5" name="Рисунок 4" descr="C:\Users\Елизавета\Desktop\zJ_kayGW5X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900386"/>
            <a:ext cx="4378238" cy="259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Мыльные пузыри</a:t>
            </a:r>
            <a:endParaRPr lang="ru-RU" dirty="0"/>
          </a:p>
        </p:txBody>
      </p:sp>
      <p:pic>
        <p:nvPicPr>
          <p:cNvPr id="4" name="Содержимое 3" descr="https://pp.userapi.com/c638230/v638230707/4eb4c/kITzSyxxWgI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142984"/>
            <a:ext cx="3512612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p.userapi.com/c638230/v638230707/4ed5e/F9D3V3E-1V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1" y="3857628"/>
            <a:ext cx="3541749" cy="258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Елизавета\Desktop\8AGvmqA4op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85926"/>
            <a:ext cx="5143504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Пальчиковый</a:t>
            </a:r>
            <a:br>
              <a:rPr lang="ru-RU" dirty="0" smtClean="0"/>
            </a:br>
            <a:r>
              <a:rPr lang="ru-RU" dirty="0" smtClean="0"/>
              <a:t> бассейн</a:t>
            </a:r>
            <a:endParaRPr lang="ru-RU" dirty="0"/>
          </a:p>
        </p:txBody>
      </p:sp>
      <p:pic>
        <p:nvPicPr>
          <p:cNvPr id="4" name="Содержимое 3" descr="C:\Users\Елизавета\Desktop\фото\sJIZoRxKBr8-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28604"/>
            <a:ext cx="4746369" cy="279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userapi.com/c841531/v841531011/783f5/U6C3z-ldN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286280" cy="307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Елизавета\Desktop\фото\IMG_79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71942"/>
            <a:ext cx="4214842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Елизавета\Desktop\Детский сад 01.02.18\IMG_79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357298"/>
            <a:ext cx="3714775" cy="262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Нетрадиционное рисование</a:t>
            </a:r>
            <a:endParaRPr lang="ru-RU" dirty="0"/>
          </a:p>
        </p:txBody>
      </p:sp>
      <p:pic>
        <p:nvPicPr>
          <p:cNvPr id="4" name="Содержимое 3" descr="C:\Users\Елизавета\Desktop\фото\DSC_85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47293"/>
            <a:ext cx="2394992" cy="396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Елизавета\Desktop\фото\IMG_79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0383" y="1747294"/>
            <a:ext cx="5940425" cy="396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Признаки успешной адаптации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Ребенок ест с аппетитом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Быстро засыпает, вовремя просыпается в бодром настроении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Играет со сверстниками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Эмоционально общается с окружающими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 !</a:t>
            </a:r>
            <a:endParaRPr lang="ru-RU" dirty="0"/>
          </a:p>
        </p:txBody>
      </p:sp>
      <p:pic>
        <p:nvPicPr>
          <p:cNvPr id="4" name="Содержимое 3" descr="https://pp.userapi.com/c824504/v824504364/61d66/4hSvSrzP_lQ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02" y="1554162"/>
            <a:ext cx="7177250" cy="4660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algn="just">
              <a:buNone/>
            </a:pPr>
            <a:r>
              <a:rPr lang="ru-RU" sz="3600" b="1" dirty="0" smtClean="0"/>
              <a:t>    Адаптация </a:t>
            </a:r>
            <a:r>
              <a:rPr lang="ru-RU" sz="3600" dirty="0" smtClean="0"/>
              <a:t>(лат. </a:t>
            </a:r>
            <a:r>
              <a:rPr lang="en-US" sz="3600" dirty="0" err="1" smtClean="0"/>
              <a:t>adapto</a:t>
            </a:r>
            <a:r>
              <a:rPr lang="en-US" sz="3600" dirty="0" smtClean="0"/>
              <a:t> </a:t>
            </a:r>
            <a:r>
              <a:rPr lang="ru-RU" sz="3600" dirty="0" smtClean="0"/>
              <a:t>«приспособляю») – процесс приспособления к изменяющимся условиям внешней среды.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836712"/>
            <a:ext cx="8325308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Раздаточный материал для родителей</a:t>
            </a:r>
            <a:endParaRPr lang="ru-RU" dirty="0"/>
          </a:p>
        </p:txBody>
      </p:sp>
      <p:pic>
        <p:nvPicPr>
          <p:cNvPr id="4" name="Содержимое 3" descr="C:\Users\Елизавета\Desktop\фото\XL6pwzF-OOM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7464" y="1844824"/>
            <a:ext cx="464916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Елизавета\Desktop\фото\iF1CcKdSy6k.jpg"/>
          <p:cNvPicPr/>
          <p:nvPr/>
        </p:nvPicPr>
        <p:blipFill rotWithShape="1">
          <a:blip r:embed="rId3" cstate="print"/>
          <a:srcRect l="2100" t="1" r="3402" b="3926"/>
          <a:stretch/>
        </p:blipFill>
        <p:spPr bwMode="auto">
          <a:xfrm>
            <a:off x="339420" y="1556792"/>
            <a:ext cx="36004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Анкета для родителей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Users\Елизавета\Desktop\фото\tyBrj_xe3u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66291">
            <a:off x="758400" y="1419582"/>
            <a:ext cx="371477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Елизавета\Desktop\фото\s5df5Rb253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47624">
            <a:off x="4789861" y="1392818"/>
            <a:ext cx="35719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Первый день в садике… Мамы поймут 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pic>
        <p:nvPicPr>
          <p:cNvPr id="4" name="Содержимое 3" descr="C:\Users\Елизавета\Desktop\фото\7EAJUT96-I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55402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Елизавета\Desktop\фото\KxhejWO3v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700808"/>
            <a:ext cx="721523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Елизавета\Desktop\фото\DSC_002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260648"/>
            <a:ext cx="40005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userapi.com/c834401/v834401890/e29f3/asTZpNrvCx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500462" cy="5143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Елизавета\Desktop\фото\DSC_8470.jpg"/>
          <p:cNvPicPr/>
          <p:nvPr/>
        </p:nvPicPr>
        <p:blipFill rotWithShape="1">
          <a:blip r:embed="rId4"/>
          <a:srcRect l="1" r="-3316" b="14135"/>
          <a:stretch/>
        </p:blipFill>
        <p:spPr bwMode="auto">
          <a:xfrm>
            <a:off x="1125401" y="3212976"/>
            <a:ext cx="332129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Тихий час</a:t>
            </a:r>
            <a:endParaRPr lang="ru-RU" dirty="0"/>
          </a:p>
        </p:txBody>
      </p:sp>
      <p:pic>
        <p:nvPicPr>
          <p:cNvPr id="1026" name="Picture 2" descr="https://lh3.googleusercontent.com/2wTdRrdC5NPY3Bu56gfmw7M8F3k7kEbUtSK6M0-xAVasVhWc6L_6rrACkOYv65g9jaz5LePRX6-VTG4q6_ETWNBm2rxv6phzQxBYc_E0u2TLnbb5pvKqqE05KlJkm8HrK8o2xkaQa6DlzWdpsC1nCdtk2pW4kMnx08wzVe40oYJzLlWSCnYV9fGJTUf1pXEyYxjVpXfOHL_CR_LOrn_vsPXGsS3dQPWvb-8CZgptlDA4p2l1P4bgvrCltsY-FPNQSCvT1V_hAPEe4W9-akeL0AKivXXo_ZYxwLvgrskW-DagtZBj5HVTiv6iD0bAasr6u6WEmG-S7GOkozV6mtDiYGPyFB7OeRXOOvlWMNiFk-0LdsITYqN5ww_gI-2AiM3te6RqvZbeyy-eyhAUS08StThxq6CwnWpT1UQIBcqjyTYmqGbO8edERVYW42iHJlrf1yNkNOzAvAVADcn9Cd13B4b6Rwno5JPJuC0W5XJ5Xq66RVZ1XtQk8efZih3NCREIMGlK8MEzYPfHUPEq7H-X5z9xyL7rZgOrpsTbVLATQytm-F9KX-Sj5ZfJRZACIAxOF55JUMgzgLwDfCe4CDyuOt0iDkbSYEfXdkMfMSw=w534-h949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3601310" cy="640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320</TotalTime>
  <Words>111</Words>
  <Application>Microsoft Office PowerPoint</Application>
  <PresentationFormat>Экран (4:3)</PresentationFormat>
  <Paragraphs>24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Franklin Gothic Book</vt:lpstr>
      <vt:lpstr>Franklin Gothic Medium</vt:lpstr>
      <vt:lpstr>Segoe Print</vt:lpstr>
      <vt:lpstr>Segoe UI Semibold</vt:lpstr>
      <vt:lpstr>Wingdings</vt:lpstr>
      <vt:lpstr>Wingdings 2</vt:lpstr>
      <vt:lpstr>Трек</vt:lpstr>
      <vt:lpstr> Создание Благоприятных условий для адаптации ребенка к детскому саду. </vt:lpstr>
      <vt:lpstr> </vt:lpstr>
      <vt:lpstr>Презентация PowerPoint</vt:lpstr>
      <vt:lpstr>Раздаточный материал для родителей</vt:lpstr>
      <vt:lpstr>Анкета для родителей </vt:lpstr>
      <vt:lpstr>Первый день в садике… Мамы поймут </vt:lpstr>
      <vt:lpstr>Презентация PowerPoint</vt:lpstr>
      <vt:lpstr>Презентация PowerPoint</vt:lpstr>
      <vt:lpstr>Тихий час</vt:lpstr>
      <vt:lpstr>Презентация PowerPoint</vt:lpstr>
      <vt:lpstr>Водные игры</vt:lpstr>
      <vt:lpstr>Пескотерапия</vt:lpstr>
      <vt:lpstr>Мыльные пузыри</vt:lpstr>
      <vt:lpstr>Пальчиковый  бассейн</vt:lpstr>
      <vt:lpstr>Нетрадиционное рисование</vt:lpstr>
      <vt:lpstr>Признаки успешной адаптации</vt:lpstr>
      <vt:lpstr>Спасибо за внимание 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Благоприятных условий для адаптации ребенка к детскому саду.</dc:title>
  <dc:creator>Елизавета</dc:creator>
  <cp:lastModifiedBy>PC</cp:lastModifiedBy>
  <cp:revision>33</cp:revision>
  <dcterms:created xsi:type="dcterms:W3CDTF">2018-03-17T16:08:52Z</dcterms:created>
  <dcterms:modified xsi:type="dcterms:W3CDTF">2018-03-21T11:58:27Z</dcterms:modified>
</cp:coreProperties>
</file>