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801600" cy="9601200" type="A3"/>
  <p:notesSz cx="9990138" cy="14374813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69" y="-6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8B67-F39A-42FD-A32B-071C869B91A7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A6B6-4CDA-48CA-9084-82F8A4B7D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00457" y="1300138"/>
            <a:ext cx="5800766" cy="4930566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ru-RU" sz="3900" b="1" dirty="0">
                <a:latin typeface="Tahoma" pitchFamily="34" charset="0"/>
              </a:rPr>
              <a:t>Десять страниц понятной математики</a:t>
            </a:r>
          </a:p>
          <a:p>
            <a:pPr algn="ctr"/>
            <a:r>
              <a:rPr lang="ru-RU" sz="3900" b="1" dirty="0">
                <a:latin typeface="Tahoma" pitchFamily="34" charset="0"/>
              </a:rPr>
              <a:t> лучше ста страниц, заученных на память, </a:t>
            </a:r>
          </a:p>
          <a:p>
            <a:pPr algn="ctr"/>
            <a:r>
              <a:rPr lang="ru-RU" sz="3900" b="1" dirty="0">
                <a:latin typeface="Tahoma" pitchFamily="34" charset="0"/>
              </a:rPr>
              <a:t>но не понятных.</a:t>
            </a:r>
            <a:r>
              <a:rPr lang="ru-RU" sz="3900" dirty="0"/>
              <a:t>                     В.А.Сухомлинский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едсовет по математике\Паровозик из ромашково\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069" y="3200391"/>
            <a:ext cx="5997159" cy="5894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9995" y="300008"/>
            <a:ext cx="8001056" cy="7146558"/>
          </a:xfrm>
          <a:prstGeom prst="rect">
            <a:avLst/>
          </a:prstGeom>
          <a:noFill/>
        </p:spPr>
        <p:txBody>
          <a:bodyPr wrap="square" lIns="128001" tIns="64001" rIns="128001" bIns="64001">
            <a:spAutoFit/>
          </a:bodyPr>
          <a:lstStyle/>
          <a:p>
            <a:pPr algn="ctr"/>
            <a:r>
              <a:rPr lang="ru-RU" sz="7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 – царица наук,</a:t>
            </a:r>
          </a:p>
          <a:p>
            <a:pPr algn="ctr"/>
            <a:r>
              <a:rPr lang="ru-RU" sz="7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арифметика –</a:t>
            </a:r>
          </a:p>
          <a:p>
            <a:pPr algn="ctr"/>
            <a:r>
              <a:rPr lang="ru-RU" sz="7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царица математики . </a:t>
            </a:r>
          </a:p>
          <a:p>
            <a:pPr algn="ctr"/>
            <a:r>
              <a:rPr lang="ru-RU" sz="7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(К.Ф. Гаусс)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едсовет по математике\Паровозик из ромашково\parovozik_iz_romashkovo2_yapfiles.r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363" y="1514452"/>
            <a:ext cx="6072216" cy="6758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" y="228569"/>
            <a:ext cx="7186617" cy="8956286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вы хотите участвовать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большой жизни,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 наполняйте свою голову математикой,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 есть к тому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возможность.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Она окажет вам потом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огромную помощь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 всей вашей работе. 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(М.И. Калинин)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2173" y="3014651"/>
            <a:ext cx="6464014" cy="517063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математике есть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своя красота,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как в живописи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поэзии.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(Н.Е. Жуковский) </a:t>
            </a:r>
          </a:p>
        </p:txBody>
      </p:sp>
      <p:pic>
        <p:nvPicPr>
          <p:cNvPr id="2050" name="Picture 2" descr="J:\Педсовет по математике\Паровозик из ромашково\images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09" y="949439"/>
            <a:ext cx="6072230" cy="49227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Педсовет по математике\Паровозик из ромашково\imgpreview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44" y="228568"/>
            <a:ext cx="711689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" y="1014387"/>
            <a:ext cx="6472238" cy="765439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люблю математику не только потому, что она находит применение в технике, но и потому, что она красива.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(Р. Петер) </a:t>
            </a:r>
            <a:endParaRPr lang="ru-RU" sz="55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695" y="442881"/>
            <a:ext cx="6000792" cy="6017020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переварить знания,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надо поглощать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их с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аппетитом. </a:t>
            </a:r>
          </a:p>
          <a:p>
            <a:pPr algn="ctr"/>
            <a:r>
              <a:rPr lang="ru-RU" sz="5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(А. Франц) </a:t>
            </a:r>
          </a:p>
        </p:txBody>
      </p:sp>
      <p:pic>
        <p:nvPicPr>
          <p:cNvPr id="4098" name="Picture 2" descr="J:\Педсовет по математике\Паровозик из ромашково\parovozik.iz.romashkova.avi.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06" y="1157263"/>
            <a:ext cx="7129870" cy="7305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137</Words>
  <Application>Microsoft Office PowerPoint</Application>
  <PresentationFormat>A3 (297x420 мм)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</cp:revision>
  <dcterms:created xsi:type="dcterms:W3CDTF">2012-03-10T02:44:03Z</dcterms:created>
  <dcterms:modified xsi:type="dcterms:W3CDTF">2012-03-13T03:19:59Z</dcterms:modified>
</cp:coreProperties>
</file>