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апрель 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96641-87AC-4E08-AA9D-112FEAC61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апрель 2016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7F3A-11E2-42AF-84E9-284F7B472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C7F3A-11E2-42AF-84E9-284F7B472C2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апрель 2016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C7F3A-11E2-42AF-84E9-284F7B472C2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апрель 2016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35F-F9FC-4B6B-9F0F-B105EF5E02EC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9FE-D850-4379-9064-9282C820DED5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1866-27E5-431A-A20A-009BD1AAEA53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41FE-7640-491D-A430-B21B5B0D2DA1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693-3120-4326-861C-F96B11EA616D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D9C8-57DF-4CE2-93DD-E6B03CF4117B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4EF9-58D0-4EB1-9A4D-6D21CA589960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F9D1-3DF8-4717-8586-CD258E163B6E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EB29-084C-42B9-B714-5C6DCF11E2F4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48D4-927E-413C-9D05-88B049328EBC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B0A6-FDC1-4641-A9DA-869D32D81A25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D877-6B39-4F0B-807D-9D685A9CC112}" type="datetime1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F376-22AF-4BDE-A2A2-73758129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Отгадай сказку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Задание для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этой сказке 6 героев встали друг за другом по росту</a:t>
            </a:r>
            <a:endParaRPr lang="ru-RU" dirty="0"/>
          </a:p>
        </p:txBody>
      </p:sp>
      <p:pic>
        <p:nvPicPr>
          <p:cNvPr id="6" name="Содержимое 5" descr="245-i_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7687995" cy="4143404"/>
          </a:xfr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Сказка, в которой 12 братьев помогли девушке найти цветы в лесу</a:t>
            </a:r>
            <a:endParaRPr lang="ru-RU" dirty="0"/>
          </a:p>
        </p:txBody>
      </p:sp>
      <p:pic>
        <p:nvPicPr>
          <p:cNvPr id="4" name="Содержимое 3" descr="0b3b07095def2ee0c7a6a20c9d9e5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128000" cy="4445000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о трех животных, которые пришли домой и обнаружили беспорядок</a:t>
            </a:r>
            <a:endParaRPr lang="ru-RU" dirty="0"/>
          </a:p>
        </p:txBody>
      </p:sp>
      <p:pic>
        <p:nvPicPr>
          <p:cNvPr id="4" name="Содержимое 3" descr="Poshli-tri-medvedya-v-les-za-malin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9071"/>
            <a:ext cx="6429419" cy="4672045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Сказка, в которой девочка была ростом 2,54 см </a:t>
            </a:r>
            <a:endParaRPr lang="ru-RU" dirty="0"/>
          </a:p>
        </p:txBody>
      </p:sp>
      <p:pic>
        <p:nvPicPr>
          <p:cNvPr id="4" name="Содержимое 3" descr="duimovo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5844608" cy="4149671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Презентация подготовлена воспитателем Ермиловой В.А.</a:t>
            </a:r>
          </a:p>
          <a:p>
            <a:pPr>
              <a:buNone/>
            </a:pPr>
            <a:r>
              <a:rPr lang="ru-RU" dirty="0" smtClean="0"/>
              <a:t>МДОУ «Детский сад </a:t>
            </a:r>
            <a:r>
              <a:rPr lang="ru-RU" dirty="0" smtClean="0"/>
              <a:t>№6»,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г. </a:t>
            </a:r>
            <a:r>
              <a:rPr lang="ru-RU" smtClean="0"/>
              <a:t>Ярославль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этой сказке три брата обхитрили одного волка</a:t>
            </a:r>
            <a:endParaRPr lang="ru-RU" dirty="0"/>
          </a:p>
        </p:txBody>
      </p:sp>
      <p:pic>
        <p:nvPicPr>
          <p:cNvPr id="4" name="Содержимое 3" descr="83811754_tri_porosen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7286676" cy="5052095"/>
          </a:xfrm>
          <a:effectLst>
            <a:softEdge rad="317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этой сказке 2 жадных брата поссорились из-за одного куска сыра</a:t>
            </a:r>
            <a:endParaRPr lang="ru-RU" dirty="0"/>
          </a:p>
        </p:txBody>
      </p:sp>
      <p:pic>
        <p:nvPicPr>
          <p:cNvPr id="4" name="Содержимое 3" descr="scrn_bi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676"/>
          <a:stretch>
            <a:fillRect/>
          </a:stretch>
        </p:blipFill>
        <p:spPr>
          <a:xfrm>
            <a:off x="1214414" y="2143116"/>
            <a:ext cx="7359289" cy="3454393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Сказка, в которой 7 бородатых человечков помогли одной девушке</a:t>
            </a:r>
            <a:endParaRPr lang="ru-RU" dirty="0"/>
          </a:p>
        </p:txBody>
      </p:sp>
      <p:pic>
        <p:nvPicPr>
          <p:cNvPr id="4" name="Содержимое 3" descr="multik_13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459216"/>
            <a:ext cx="5786478" cy="539878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Сказка, где желтый шар проделал длинную дорогу и повстречал на своем пути 4 зверей</a:t>
            </a:r>
            <a:endParaRPr lang="ru-RU" dirty="0"/>
          </a:p>
        </p:txBody>
      </p:sp>
      <p:pic>
        <p:nvPicPr>
          <p:cNvPr id="4" name="Содержимое 3" descr="19611_2d09c02b9741159bc0ccb5a8e8575e93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711"/>
          <a:stretch>
            <a:fillRect/>
          </a:stretch>
        </p:blipFill>
        <p:spPr>
          <a:xfrm>
            <a:off x="2857488" y="1928801"/>
            <a:ext cx="4071966" cy="4112371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этой сказке 33 одинаковых молодца охраняли целый остров</a:t>
            </a:r>
            <a:endParaRPr lang="ru-RU" dirty="0"/>
          </a:p>
        </p:txBody>
      </p:sp>
      <p:pic>
        <p:nvPicPr>
          <p:cNvPr id="4" name="Содержимое 3" descr="skazka_o_care_saltane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6736451" cy="5045350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этой сказке 7 братьев не послушали маму</a:t>
            </a:r>
            <a:endParaRPr lang="ru-RU" dirty="0"/>
          </a:p>
        </p:txBody>
      </p:sp>
      <p:pic>
        <p:nvPicPr>
          <p:cNvPr id="4" name="Содержимое 3" descr="92892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564004" cy="4972072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этой сказке растение имеет семь разных оттенков</a:t>
            </a:r>
            <a:endParaRPr lang="ru-RU" dirty="0"/>
          </a:p>
        </p:txBody>
      </p:sp>
      <p:pic>
        <p:nvPicPr>
          <p:cNvPr id="4" name="Содержимое 3" descr="doc6drhg5o03y01haiwn31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6330018" cy="4525963"/>
          </a:xfr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этой сказке 6 зверей поселились в одном доме</a:t>
            </a:r>
            <a:endParaRPr lang="ru-RU" dirty="0"/>
          </a:p>
        </p:txBody>
      </p:sp>
      <p:pic>
        <p:nvPicPr>
          <p:cNvPr id="4" name="Содержимое 3" descr="be3cf6901e30648f0855e6121210d60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2184" y="1428736"/>
            <a:ext cx="5911992" cy="4929222"/>
          </a:xfrm>
          <a:prstGeom prst="hexagon">
            <a:avLst>
              <a:gd name="adj" fmla="val 9772"/>
              <a:gd name="vf" fmla="val 115470"/>
            </a:avLst>
          </a:prstGeom>
          <a:effectLst>
            <a:softEdge rad="63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376-22AF-4BDE-A2A2-737581299DA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160</Words>
  <Application>Microsoft Office PowerPoint</Application>
  <PresentationFormat>Экран (4:3)</PresentationFormat>
  <Paragraphs>35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Отгадай сказку</vt:lpstr>
      <vt:lpstr>В этой сказке три брата обхитрили одного волка</vt:lpstr>
      <vt:lpstr>В этой сказке 2 жадных брата поссорились из-за одного куска сыра</vt:lpstr>
      <vt:lpstr>Сказка, в которой 7 бородатых человечков помогли одной девушке</vt:lpstr>
      <vt:lpstr>Сказка, где желтый шар проделал длинную дорогу и повстречал на своем пути 4 зверей</vt:lpstr>
      <vt:lpstr>В этой сказке 33 одинаковых молодца охраняли целый остров</vt:lpstr>
      <vt:lpstr>В этой сказке 7 братьев не послушали маму</vt:lpstr>
      <vt:lpstr>В этой сказке растение имеет семь разных оттенков</vt:lpstr>
      <vt:lpstr>В этой сказке 6 зверей поселились в одном доме</vt:lpstr>
      <vt:lpstr>В этой сказке 6 героев встали друг за другом по росту</vt:lpstr>
      <vt:lpstr>Сказка, в которой 12 братьев помогли девушке найти цветы в лесу</vt:lpstr>
      <vt:lpstr>Сказка о трех животных, которые пришли домой и обнаружили беспорядок</vt:lpstr>
      <vt:lpstr>Сказка, в которой девочка была ростом 2,54 см 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Ермилова</dc:creator>
  <cp:lastModifiedBy>Вера Ермилова</cp:lastModifiedBy>
  <cp:revision>16</cp:revision>
  <dcterms:created xsi:type="dcterms:W3CDTF">2016-04-07T12:54:00Z</dcterms:created>
  <dcterms:modified xsi:type="dcterms:W3CDTF">2017-08-10T09:54:20Z</dcterms:modified>
</cp:coreProperties>
</file>