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3913" autoAdjust="0"/>
  </p:normalViewPr>
  <p:slideViewPr>
    <p:cSldViewPr>
      <p:cViewPr varScale="1">
        <p:scale>
          <a:sx n="54" d="100"/>
          <a:sy n="54" d="100"/>
        </p:scale>
        <p:origin x="18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3D438-BA5C-45BE-AEB8-802ADD643892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C61DF-C877-4C3E-ADB8-3ED0CF2296B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71612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Эксперименты  с водой – </a:t>
            </a:r>
          </a:p>
          <a:p>
            <a:pPr algn="ctr"/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удовольствие!!!!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:\Users\Сергей\Desktop\Новая папка\DSC_3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08697" cy="5506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5" name="Picture 21" descr="C:\Users\Сергей\Desktop\Новая папка\DSC_3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10683" cy="5173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6" name="Picture 22" descr="C:\Users\Сергей\Desktop\Новая папка\DSC_3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317" y="1684691"/>
            <a:ext cx="7810683" cy="5173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Новая папка\DSC_3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6643734" cy="4400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Сергей\Desktop\Новая папка\DSC_3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6579299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Сергей\Desktop\Новая папка\DSC_3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381098"/>
            <a:ext cx="6759245" cy="4476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ргей\Desktop\Новая папка\DSC_3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6759245" cy="4476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Сергей\Desktop\Новая папка\DSC_3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6759245" cy="4476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Сергей\Desktop\Новая папка\q7304a3x8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5857916" cy="5220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Сергей\Desktop\Новая папка\vqfybwFNAW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2348880"/>
            <a:ext cx="6324732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Новая папка\aVNJdi-db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00" y="10507"/>
            <a:ext cx="7315200" cy="414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Сергей\Desktop\Новая папка\cltPYyxF9z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7315200" cy="4874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Сергей\Desktop\Новая папка\WIBpRB0GFw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951729"/>
            <a:ext cx="7315200" cy="4874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esktop\Новая папка\FGG6NgIW6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629150" cy="617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Сергей\Desktop\Новая папка\dPzg8QTcC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837" y="338109"/>
            <a:ext cx="4643443" cy="6191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Сергей\Desktop\Новая папка\WQibXiWKdd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7" y="285728"/>
            <a:ext cx="4629150" cy="624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886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10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16</cp:revision>
  <dcterms:created xsi:type="dcterms:W3CDTF">2017-10-28T12:13:28Z</dcterms:created>
  <dcterms:modified xsi:type="dcterms:W3CDTF">2017-10-30T10:53:29Z</dcterms:modified>
</cp:coreProperties>
</file>